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media/image29.jpg" ContentType="image/jpeg"/>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media/image33.jpg" ContentType="image/jpeg"/>
  <Override PartName="/ppt/media/image34.jpg" ContentType="image/jpeg"/>
  <Override PartName="/ppt/media/image35.jpg" ContentType="image/jpeg"/>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ink/ink1.xml" ContentType="application/inkml+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58"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D0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84"/>
    <p:restoredTop sz="94571"/>
  </p:normalViewPr>
  <p:slideViewPr>
    <p:cSldViewPr snapToGrid="0">
      <p:cViewPr varScale="1">
        <p:scale>
          <a:sx n="115" d="100"/>
          <a:sy n="115" d="100"/>
        </p:scale>
        <p:origin x="3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hyperlink" Target="https://www.piqsels.com/en/public-domain-photo-fupgh" TargetMode="External"/><Relationship Id="rId2" Type="http://schemas.openxmlformats.org/officeDocument/2006/relationships/image" Target="../media/image29.jpg"/><Relationship Id="rId1" Type="http://schemas.openxmlformats.org/officeDocument/2006/relationships/image" Target="../media/image28.png"/><Relationship Id="rId6" Type="http://schemas.openxmlformats.org/officeDocument/2006/relationships/image" Target="../media/image32.jpeg"/><Relationship Id="rId5" Type="http://schemas.openxmlformats.org/officeDocument/2006/relationships/image" Target="../media/image31.svg"/><Relationship Id="rId4" Type="http://schemas.openxmlformats.org/officeDocument/2006/relationships/image" Target="../media/image30.png"/></Relationships>
</file>

<file path=ppt/diagrams/_rels/data2.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jpg"/><Relationship Id="rId1" Type="http://schemas.openxmlformats.org/officeDocument/2006/relationships/image" Target="../media/image33.jpg"/></Relationships>
</file>

<file path=ppt/diagrams/_rels/data6.xml.rels><?xml version="1.0" encoding="UTF-8" standalone="yes"?>
<Relationships xmlns="http://schemas.openxmlformats.org/package/2006/relationships"><Relationship Id="rId1" Type="http://schemas.openxmlformats.org/officeDocument/2006/relationships/hyperlink" Target="http://localhost:8080/"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www.piqsels.com/en/public-domain-photo-fupgh" TargetMode="External"/><Relationship Id="rId2" Type="http://schemas.openxmlformats.org/officeDocument/2006/relationships/image" Target="../media/image29.jpg"/><Relationship Id="rId1" Type="http://schemas.openxmlformats.org/officeDocument/2006/relationships/image" Target="../media/image28.png"/><Relationship Id="rId6" Type="http://schemas.openxmlformats.org/officeDocument/2006/relationships/image" Target="../media/image32.jpeg"/><Relationship Id="rId5" Type="http://schemas.openxmlformats.org/officeDocument/2006/relationships/image" Target="../media/image31.svg"/><Relationship Id="rId4" Type="http://schemas.openxmlformats.org/officeDocument/2006/relationships/image" Target="../media/image30.png"/></Relationships>
</file>

<file path=ppt/diagrams/_rels/drawing2.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jpg"/><Relationship Id="rId1" Type="http://schemas.openxmlformats.org/officeDocument/2006/relationships/image" Target="../media/image33.jpg"/></Relationships>
</file>

<file path=ppt/diagrams/_rels/drawing6.xml.rels><?xml version="1.0" encoding="UTF-8" standalone="yes"?>
<Relationships xmlns="http://schemas.openxmlformats.org/package/2006/relationships"><Relationship Id="rId1" Type="http://schemas.openxmlformats.org/officeDocument/2006/relationships/hyperlink" Target="http://localhost:8080/" TargetMode="Externa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6EC2F0-2784-4E38-BAC8-094588DCFD38}" type="doc">
      <dgm:prSet loTypeId="urn:microsoft.com/office/officeart/2005/8/layout/vList4" loCatId="list" qsTypeId="urn:microsoft.com/office/officeart/2005/8/quickstyle/simple1" qsCatId="simple" csTypeId="urn:microsoft.com/office/officeart/2005/8/colors/accent1_5" csCatId="accent1" phldr="1"/>
      <dgm:spPr/>
      <dgm:t>
        <a:bodyPr/>
        <a:lstStyle/>
        <a:p>
          <a:endParaRPr lang="en-US"/>
        </a:p>
      </dgm:t>
    </dgm:pt>
    <dgm:pt modelId="{0D43DD98-1F0F-40EF-93CE-C83180B74BB6}">
      <dgm:prSet custT="1"/>
      <dgm:spPr/>
      <dgm:t>
        <a:bodyPr/>
        <a:lstStyle/>
        <a:p>
          <a:r>
            <a:rPr lang="en-US" sz="1700" dirty="0">
              <a:latin typeface="Times New Roman" panose="02020603050405020304" pitchFamily="18" charset="0"/>
              <a:cs typeface="Times New Roman" panose="02020603050405020304" pitchFamily="18" charset="0"/>
            </a:rPr>
            <a:t>Increased Deaths due to under super visioned pregnant female health , Decreased healthcare access and attention  among the public services    </a:t>
          </a:r>
        </a:p>
      </dgm:t>
    </dgm:pt>
    <dgm:pt modelId="{0146FE86-17CC-4C48-B075-5884B266B1E1}" type="parTrans" cxnId="{9C657475-5906-4D16-BC7A-D81F13AF7B61}">
      <dgm:prSet/>
      <dgm:spPr/>
      <dgm:t>
        <a:bodyPr/>
        <a:lstStyle/>
        <a:p>
          <a:endParaRPr lang="en-US"/>
        </a:p>
      </dgm:t>
    </dgm:pt>
    <dgm:pt modelId="{260CBB52-4354-4C63-8967-F90E292F563D}" type="sibTrans" cxnId="{9C657475-5906-4D16-BC7A-D81F13AF7B61}">
      <dgm:prSet/>
      <dgm:spPr/>
      <dgm:t>
        <a:bodyPr/>
        <a:lstStyle/>
        <a:p>
          <a:endParaRPr lang="en-US"/>
        </a:p>
      </dgm:t>
    </dgm:pt>
    <dgm:pt modelId="{DACB8D28-902A-884D-8E1A-4C74D4F1C6B8}">
      <dgm:prSet custT="1"/>
      <dgm:spPr/>
      <dgm:t>
        <a:bodyPr/>
        <a:lstStyle/>
        <a:p>
          <a:r>
            <a:rPr lang="en-GB" sz="1600" dirty="0">
              <a:latin typeface="Times New Roman" panose="02020603050405020304" pitchFamily="18" charset="0"/>
              <a:cs typeface="Times New Roman" panose="02020603050405020304" pitchFamily="18" charset="0"/>
            </a:rPr>
            <a:t>Among active-duty service members, suicide and drug overdose have recently emerged as leading causes of pregnancy-related deaths. </a:t>
          </a:r>
        </a:p>
      </dgm:t>
    </dgm:pt>
    <dgm:pt modelId="{59953AA2-3293-9949-8EAB-B0635309D615}" type="parTrans" cxnId="{33C5B0C4-24CC-3349-8F8E-BB5A05E2D515}">
      <dgm:prSet/>
      <dgm:spPr/>
      <dgm:t>
        <a:bodyPr/>
        <a:lstStyle/>
        <a:p>
          <a:endParaRPr lang="en-GB"/>
        </a:p>
      </dgm:t>
    </dgm:pt>
    <dgm:pt modelId="{229A0C3E-CC1E-5145-BA7D-BAE687D85627}" type="sibTrans" cxnId="{33C5B0C4-24CC-3349-8F8E-BB5A05E2D515}">
      <dgm:prSet/>
      <dgm:spPr/>
      <dgm:t>
        <a:bodyPr/>
        <a:lstStyle/>
        <a:p>
          <a:endParaRPr lang="en-GB"/>
        </a:p>
      </dgm:t>
    </dgm:pt>
    <dgm:pt modelId="{855EE4B6-8E17-0947-99B2-3717B7FF8AF9}">
      <dgm:prSet custT="1"/>
      <dgm:spPr/>
      <dgm:t>
        <a:bodyPr/>
        <a:lstStyle/>
        <a:p>
          <a:r>
            <a:rPr lang="en-US" sz="1600" dirty="0">
              <a:latin typeface="Times New Roman" panose="02020603050405020304" pitchFamily="18" charset="0"/>
              <a:cs typeface="Times New Roman" panose="02020603050405020304" pitchFamily="18" charset="0"/>
            </a:rPr>
            <a:t>Multiple health conditions like Cardiovascular disease , Cancer , Mental health issues were important and has an impact during pregnancy if left unsupervised or undiagnosed</a:t>
          </a:r>
          <a:endParaRPr lang="en-GB" sz="1600" dirty="0">
            <a:latin typeface="Times New Roman" panose="02020603050405020304" pitchFamily="18" charset="0"/>
            <a:cs typeface="Times New Roman" panose="02020603050405020304" pitchFamily="18" charset="0"/>
          </a:endParaRPr>
        </a:p>
      </dgm:t>
    </dgm:pt>
    <dgm:pt modelId="{6CE4E120-CB4D-6347-A677-E898DE3C7F3D}" type="parTrans" cxnId="{A33A2473-755B-8946-814A-4BF4D8DEED30}">
      <dgm:prSet/>
      <dgm:spPr/>
      <dgm:t>
        <a:bodyPr/>
        <a:lstStyle/>
        <a:p>
          <a:endParaRPr lang="en-GB"/>
        </a:p>
      </dgm:t>
    </dgm:pt>
    <dgm:pt modelId="{419B1E0D-4847-D349-84F1-752A5C4C6DB1}" type="sibTrans" cxnId="{A33A2473-755B-8946-814A-4BF4D8DEED30}">
      <dgm:prSet/>
      <dgm:spPr/>
      <dgm:t>
        <a:bodyPr/>
        <a:lstStyle/>
        <a:p>
          <a:endParaRPr lang="en-GB"/>
        </a:p>
      </dgm:t>
    </dgm:pt>
    <dgm:pt modelId="{3B78FBFE-6C92-4DF7-9B4D-F9AFB143AB5C}">
      <dgm:prSet custT="1"/>
      <dgm:spPr>
        <a:solidFill>
          <a:schemeClr val="accent1">
            <a:lumMod val="75000"/>
            <a:alpha val="50000"/>
          </a:schemeClr>
        </a:solidFill>
      </dgm:spPr>
      <dgm:t>
        <a:bodyPr/>
        <a:lstStyle/>
        <a:p>
          <a:r>
            <a:rPr lang="en-GB" sz="1700" i="1" dirty="0">
              <a:latin typeface="Times New Roman" panose="02020603050405020304" pitchFamily="18" charset="0"/>
              <a:cs typeface="Times New Roman" panose="02020603050405020304" pitchFamily="18" charset="0"/>
            </a:rPr>
            <a:t>According</a:t>
          </a:r>
          <a:r>
            <a:rPr lang="en-GB" sz="1400" i="1" dirty="0">
              <a:latin typeface="Times New Roman" panose="02020603050405020304" pitchFamily="18" charset="0"/>
              <a:cs typeface="Times New Roman" panose="02020603050405020304" pitchFamily="18" charset="0"/>
            </a:rPr>
            <a:t> to</a:t>
          </a:r>
          <a:r>
            <a:rPr lang="en-GB" sz="1400" dirty="0">
              <a:latin typeface="Times New Roman" panose="02020603050405020304" pitchFamily="18" charset="0"/>
              <a:cs typeface="Times New Roman" panose="02020603050405020304" pitchFamily="18" charset="0"/>
            </a:rPr>
            <a:t> </a:t>
          </a:r>
          <a:r>
            <a:rPr lang="en-GB" sz="1400" b="1" dirty="0">
              <a:latin typeface="Times New Roman" panose="02020603050405020304" pitchFamily="18" charset="0"/>
              <a:cs typeface="Times New Roman" panose="02020603050405020304" pitchFamily="18" charset="0"/>
            </a:rPr>
            <a:t>New Data on Pregnancy-Related Deaths</a:t>
          </a:r>
          <a:r>
            <a:rPr lang="en-GB" sz="1400" dirty="0">
              <a:latin typeface="Times New Roman" panose="02020603050405020304" pitchFamily="18" charset="0"/>
              <a:cs typeface="Times New Roman" panose="02020603050405020304" pitchFamily="18" charset="0"/>
            </a:rPr>
            <a:t> </a:t>
          </a:r>
          <a:r>
            <a:rPr lang="en-GB" sz="1400" i="1" dirty="0">
              <a:latin typeface="Times New Roman" panose="02020603050405020304" pitchFamily="18" charset="0"/>
              <a:cs typeface="Times New Roman" panose="02020603050405020304" pitchFamily="18" charset="0"/>
            </a:rPr>
            <a:t>(2025), </a:t>
          </a:r>
          <a:r>
            <a:rPr lang="en-GB" sz="1400" dirty="0">
              <a:latin typeface="Times New Roman" panose="02020603050405020304" pitchFamily="18" charset="0"/>
              <a:cs typeface="Times New Roman" panose="02020603050405020304" pitchFamily="18" charset="0"/>
            </a:rPr>
            <a:t>Native American and Alaska Native women experienced the highest age-standardized annual and overall mortality rate, at 106.3 deaths per 100,000 live births, with non-Hispanic Black women following at 76.9 deaths per 100,000 live births</a:t>
          </a:r>
          <a:endParaRPr lang="en-US" sz="1400" dirty="0">
            <a:latin typeface="Times New Roman" panose="02020603050405020304" pitchFamily="18" charset="0"/>
            <a:cs typeface="Times New Roman" panose="02020603050405020304" pitchFamily="18" charset="0"/>
          </a:endParaRPr>
        </a:p>
      </dgm:t>
    </dgm:pt>
    <dgm:pt modelId="{CDB337AA-7874-47CE-B827-298B374B1554}" type="sibTrans" cxnId="{C54821AA-0EA5-48EB-B631-A8027176FBC7}">
      <dgm:prSet/>
      <dgm:spPr/>
      <dgm:t>
        <a:bodyPr/>
        <a:lstStyle/>
        <a:p>
          <a:endParaRPr lang="en-US"/>
        </a:p>
      </dgm:t>
    </dgm:pt>
    <dgm:pt modelId="{2377A66A-B08A-46E9-A093-CAF1423EFE87}" type="parTrans" cxnId="{C54821AA-0EA5-48EB-B631-A8027176FBC7}">
      <dgm:prSet/>
      <dgm:spPr/>
      <dgm:t>
        <a:bodyPr/>
        <a:lstStyle/>
        <a:p>
          <a:endParaRPr lang="en-US"/>
        </a:p>
      </dgm:t>
    </dgm:pt>
    <dgm:pt modelId="{0956BDFD-2688-CE47-9B2E-30544A9E823F}" type="pres">
      <dgm:prSet presAssocID="{4C6EC2F0-2784-4E38-BAC8-094588DCFD38}" presName="linear" presStyleCnt="0">
        <dgm:presLayoutVars>
          <dgm:dir/>
          <dgm:resizeHandles val="exact"/>
        </dgm:presLayoutVars>
      </dgm:prSet>
      <dgm:spPr/>
    </dgm:pt>
    <dgm:pt modelId="{6C1B4953-DC3A-A641-A838-933951A3631E}" type="pres">
      <dgm:prSet presAssocID="{0D43DD98-1F0F-40EF-93CE-C83180B74BB6}" presName="comp" presStyleCnt="0"/>
      <dgm:spPr/>
    </dgm:pt>
    <dgm:pt modelId="{3562D124-6742-8944-8A52-488752055336}" type="pres">
      <dgm:prSet presAssocID="{0D43DD98-1F0F-40EF-93CE-C83180B74BB6}" presName="box" presStyleLbl="node1" presStyleIdx="0" presStyleCnt="4" custLinFactNeighborX="241" custLinFactNeighborY="16631"/>
      <dgm:spPr/>
    </dgm:pt>
    <dgm:pt modelId="{408B709E-23FB-1842-B30A-5EF30896A2E4}" type="pres">
      <dgm:prSet presAssocID="{0D43DD98-1F0F-40EF-93CE-C83180B74BB6}" presName="img" presStyleLbl="fgImgPlace1" presStyleIdx="0" presStyleCnt="4" custLinFactNeighborY="20788"/>
      <dgm:spPr>
        <a:blipFill>
          <a:blip xmlns:r="http://schemas.openxmlformats.org/officeDocument/2006/relationships" r:embed="rId1"/>
          <a:srcRect/>
          <a:stretch>
            <a:fillRect t="-21000" b="-21000"/>
          </a:stretch>
        </a:blipFill>
      </dgm:spPr>
    </dgm:pt>
    <dgm:pt modelId="{6BF2EAA5-A968-3346-97D1-B3817276306B}" type="pres">
      <dgm:prSet presAssocID="{0D43DD98-1F0F-40EF-93CE-C83180B74BB6}" presName="text" presStyleLbl="node1" presStyleIdx="0" presStyleCnt="4">
        <dgm:presLayoutVars>
          <dgm:bulletEnabled val="1"/>
        </dgm:presLayoutVars>
      </dgm:prSet>
      <dgm:spPr/>
    </dgm:pt>
    <dgm:pt modelId="{39E59BD1-243F-364F-8676-44062ACF2563}" type="pres">
      <dgm:prSet presAssocID="{260CBB52-4354-4C63-8967-F90E292F563D}" presName="spacer" presStyleCnt="0"/>
      <dgm:spPr/>
    </dgm:pt>
    <dgm:pt modelId="{F5F2E32A-6B1D-594D-AAFF-17C9CB040CEA}" type="pres">
      <dgm:prSet presAssocID="{3B78FBFE-6C92-4DF7-9B4D-F9AFB143AB5C}" presName="comp" presStyleCnt="0"/>
      <dgm:spPr/>
    </dgm:pt>
    <dgm:pt modelId="{4065CCF6-42E0-D54D-A917-A3ED568E3C0A}" type="pres">
      <dgm:prSet presAssocID="{3B78FBFE-6C92-4DF7-9B4D-F9AFB143AB5C}" presName="box" presStyleLbl="node1" presStyleIdx="1" presStyleCnt="4" custScaleY="117870" custLinFactNeighborX="-112" custLinFactNeighborY="2439"/>
      <dgm:spPr/>
    </dgm:pt>
    <dgm:pt modelId="{57C91E52-8EF3-BB45-811F-679B64753865}" type="pres">
      <dgm:prSet presAssocID="{3B78FBFE-6C92-4DF7-9B4D-F9AFB143AB5C}" presName="img" presStyleLbl="fgImgPlace1" presStyleIdx="1" presStyleCnt="4" custLinFactNeighborX="-35877" custLinFactNeighborY="6439"/>
      <dgm:spPr>
        <a:blipFill>
          <a:blip xmlns:r="http://schemas.openxmlformats.org/officeDocument/2006/relationships" r:embed="rId2">
            <a:extLst>
              <a:ext uri="{837473B0-CC2E-450A-ABE3-18F120FF3D39}">
                <a1611:picAttrSrcUrl xmlns:a1611="http://schemas.microsoft.com/office/drawing/2016/11/main" r:id="rId3"/>
              </a:ext>
            </a:extLst>
          </a:blip>
          <a:srcRect/>
          <a:stretch>
            <a:fillRect t="-52000" b="-52000"/>
          </a:stretch>
        </a:blipFill>
      </dgm:spPr>
    </dgm:pt>
    <dgm:pt modelId="{E36D6BCC-2991-A547-974D-2674DE469D4C}" type="pres">
      <dgm:prSet presAssocID="{3B78FBFE-6C92-4DF7-9B4D-F9AFB143AB5C}" presName="text" presStyleLbl="node1" presStyleIdx="1" presStyleCnt="4">
        <dgm:presLayoutVars>
          <dgm:bulletEnabled val="1"/>
        </dgm:presLayoutVars>
      </dgm:prSet>
      <dgm:spPr/>
    </dgm:pt>
    <dgm:pt modelId="{26EE47A6-2EF3-5343-B154-2E20F4BF9030}" type="pres">
      <dgm:prSet presAssocID="{CDB337AA-7874-47CE-B827-298B374B1554}" presName="spacer" presStyleCnt="0"/>
      <dgm:spPr/>
    </dgm:pt>
    <dgm:pt modelId="{09CDBC4B-3E7D-004E-9C2B-081128140DF4}" type="pres">
      <dgm:prSet presAssocID="{855EE4B6-8E17-0947-99B2-3717B7FF8AF9}" presName="comp" presStyleCnt="0"/>
      <dgm:spPr/>
    </dgm:pt>
    <dgm:pt modelId="{AC884CFE-CA8F-F740-BEEC-4AFB3F1DD6A6}" type="pres">
      <dgm:prSet presAssocID="{855EE4B6-8E17-0947-99B2-3717B7FF8AF9}" presName="box" presStyleLbl="node1" presStyleIdx="2" presStyleCnt="4" custLinFactNeighborX="120" custLinFactNeighborY="-1308"/>
      <dgm:spPr/>
    </dgm:pt>
    <dgm:pt modelId="{4F095E4E-371E-BF40-BA86-CB2E5D8C5E21}" type="pres">
      <dgm:prSet presAssocID="{855EE4B6-8E17-0947-99B2-3717B7FF8AF9}" presName="img" presStyleLbl="fgImgPlace1" presStyleIdx="2" presStyleCnt="4"/>
      <dgm:spPr>
        <a:blipFill dpi="0" rotWithShape="1">
          <a:blip xmlns:r="http://schemas.openxmlformats.org/officeDocument/2006/relationships" r:embed="rId4">
            <a:extLst>
              <a:ext uri="{96DAC541-7B7A-43D3-8B79-37D633B846F1}">
                <asvg:svgBlip xmlns:asvg="http://schemas.microsoft.com/office/drawing/2016/SVG/main" r:embed="rId5"/>
              </a:ext>
            </a:extLst>
          </a:blip>
          <a:srcRect/>
          <a:stretch>
            <a:fillRect/>
          </a:stretch>
        </a:blipFill>
      </dgm:spPr>
    </dgm:pt>
    <dgm:pt modelId="{CA84D348-7174-FC49-86EC-181856C2A66F}" type="pres">
      <dgm:prSet presAssocID="{855EE4B6-8E17-0947-99B2-3717B7FF8AF9}" presName="text" presStyleLbl="node1" presStyleIdx="2" presStyleCnt="4">
        <dgm:presLayoutVars>
          <dgm:bulletEnabled val="1"/>
        </dgm:presLayoutVars>
      </dgm:prSet>
      <dgm:spPr/>
    </dgm:pt>
    <dgm:pt modelId="{B452971D-E2D7-7740-9754-2653C0A73FD9}" type="pres">
      <dgm:prSet presAssocID="{419B1E0D-4847-D349-84F1-752A5C4C6DB1}" presName="spacer" presStyleCnt="0"/>
      <dgm:spPr/>
    </dgm:pt>
    <dgm:pt modelId="{6AB12077-7F18-D340-B2A6-E7DA977694D2}" type="pres">
      <dgm:prSet presAssocID="{DACB8D28-902A-884D-8E1A-4C74D4F1C6B8}" presName="comp" presStyleCnt="0"/>
      <dgm:spPr/>
    </dgm:pt>
    <dgm:pt modelId="{F24048FC-3D9A-1C44-89D3-1BB2C4CABE20}" type="pres">
      <dgm:prSet presAssocID="{DACB8D28-902A-884D-8E1A-4C74D4F1C6B8}" presName="box" presStyleLbl="node1" presStyleIdx="3" presStyleCnt="4" custLinFactNeighborY="-11821"/>
      <dgm:spPr/>
    </dgm:pt>
    <dgm:pt modelId="{ED95423C-26CC-F447-A252-90E97D33C5A5}" type="pres">
      <dgm:prSet presAssocID="{DACB8D28-902A-884D-8E1A-4C74D4F1C6B8}" presName="img" presStyleLbl="fgImgPlace1" presStyleIdx="3" presStyleCnt="4" custLinFactNeighborY="-16097"/>
      <dgm:spPr>
        <a:blipFill rotWithShape="1">
          <a:blip xmlns:r="http://schemas.openxmlformats.org/officeDocument/2006/relationships" r:embed="rId6"/>
          <a:srcRect/>
          <a:stretch>
            <a:fillRect t="-53000" b="-53000"/>
          </a:stretch>
        </a:blipFill>
      </dgm:spPr>
    </dgm:pt>
    <dgm:pt modelId="{C7B2D018-14B2-6A48-BBE7-1CCA24DBAA5B}" type="pres">
      <dgm:prSet presAssocID="{DACB8D28-902A-884D-8E1A-4C74D4F1C6B8}" presName="text" presStyleLbl="node1" presStyleIdx="3" presStyleCnt="4">
        <dgm:presLayoutVars>
          <dgm:bulletEnabled val="1"/>
        </dgm:presLayoutVars>
      </dgm:prSet>
      <dgm:spPr/>
    </dgm:pt>
  </dgm:ptLst>
  <dgm:cxnLst>
    <dgm:cxn modelId="{A2EE4621-CD8C-B44A-A49E-87D4F4B04191}" type="presOf" srcId="{855EE4B6-8E17-0947-99B2-3717B7FF8AF9}" destId="{CA84D348-7174-FC49-86EC-181856C2A66F}" srcOrd="1" destOrd="0" presId="urn:microsoft.com/office/officeart/2005/8/layout/vList4"/>
    <dgm:cxn modelId="{C0F93348-2CA1-B84D-AD40-DAF9884C6068}" type="presOf" srcId="{0D43DD98-1F0F-40EF-93CE-C83180B74BB6}" destId="{3562D124-6742-8944-8A52-488752055336}" srcOrd="0" destOrd="0" presId="urn:microsoft.com/office/officeart/2005/8/layout/vList4"/>
    <dgm:cxn modelId="{6407D554-DA20-6440-B3DB-D1DE2E2E1D3E}" type="presOf" srcId="{855EE4B6-8E17-0947-99B2-3717B7FF8AF9}" destId="{AC884CFE-CA8F-F740-BEEC-4AFB3F1DD6A6}" srcOrd="0" destOrd="0" presId="urn:microsoft.com/office/officeart/2005/8/layout/vList4"/>
    <dgm:cxn modelId="{A33A2473-755B-8946-814A-4BF4D8DEED30}" srcId="{4C6EC2F0-2784-4E38-BAC8-094588DCFD38}" destId="{855EE4B6-8E17-0947-99B2-3717B7FF8AF9}" srcOrd="2" destOrd="0" parTransId="{6CE4E120-CB4D-6347-A677-E898DE3C7F3D}" sibTransId="{419B1E0D-4847-D349-84F1-752A5C4C6DB1}"/>
    <dgm:cxn modelId="{9C657475-5906-4D16-BC7A-D81F13AF7B61}" srcId="{4C6EC2F0-2784-4E38-BAC8-094588DCFD38}" destId="{0D43DD98-1F0F-40EF-93CE-C83180B74BB6}" srcOrd="0" destOrd="0" parTransId="{0146FE86-17CC-4C48-B075-5884B266B1E1}" sibTransId="{260CBB52-4354-4C63-8967-F90E292F563D}"/>
    <dgm:cxn modelId="{DA09D67F-DAA7-464C-90C9-4716F8CDA47A}" type="presOf" srcId="{DACB8D28-902A-884D-8E1A-4C74D4F1C6B8}" destId="{C7B2D018-14B2-6A48-BBE7-1CCA24DBAA5B}" srcOrd="1" destOrd="0" presId="urn:microsoft.com/office/officeart/2005/8/layout/vList4"/>
    <dgm:cxn modelId="{57D3F68A-58AD-DF46-A0F0-FCC339962991}" type="presOf" srcId="{3B78FBFE-6C92-4DF7-9B4D-F9AFB143AB5C}" destId="{4065CCF6-42E0-D54D-A917-A3ED568E3C0A}" srcOrd="0" destOrd="0" presId="urn:microsoft.com/office/officeart/2005/8/layout/vList4"/>
    <dgm:cxn modelId="{60B624A2-5EF4-CF48-8E34-8676D3C1B1B5}" type="presOf" srcId="{4C6EC2F0-2784-4E38-BAC8-094588DCFD38}" destId="{0956BDFD-2688-CE47-9B2E-30544A9E823F}" srcOrd="0" destOrd="0" presId="urn:microsoft.com/office/officeart/2005/8/layout/vList4"/>
    <dgm:cxn modelId="{C54821AA-0EA5-48EB-B631-A8027176FBC7}" srcId="{4C6EC2F0-2784-4E38-BAC8-094588DCFD38}" destId="{3B78FBFE-6C92-4DF7-9B4D-F9AFB143AB5C}" srcOrd="1" destOrd="0" parTransId="{2377A66A-B08A-46E9-A093-CAF1423EFE87}" sibTransId="{CDB337AA-7874-47CE-B827-298B374B1554}"/>
    <dgm:cxn modelId="{33C5B0C4-24CC-3349-8F8E-BB5A05E2D515}" srcId="{4C6EC2F0-2784-4E38-BAC8-094588DCFD38}" destId="{DACB8D28-902A-884D-8E1A-4C74D4F1C6B8}" srcOrd="3" destOrd="0" parTransId="{59953AA2-3293-9949-8EAB-B0635309D615}" sibTransId="{229A0C3E-CC1E-5145-BA7D-BAE687D85627}"/>
    <dgm:cxn modelId="{D5EA37CF-37EC-2044-937F-32A433A641D3}" type="presOf" srcId="{0D43DD98-1F0F-40EF-93CE-C83180B74BB6}" destId="{6BF2EAA5-A968-3346-97D1-B3817276306B}" srcOrd="1" destOrd="0" presId="urn:microsoft.com/office/officeart/2005/8/layout/vList4"/>
    <dgm:cxn modelId="{D493C7F5-264C-5A42-A1CE-B30D0459F1AB}" type="presOf" srcId="{DACB8D28-902A-884D-8E1A-4C74D4F1C6B8}" destId="{F24048FC-3D9A-1C44-89D3-1BB2C4CABE20}" srcOrd="0" destOrd="0" presId="urn:microsoft.com/office/officeart/2005/8/layout/vList4"/>
    <dgm:cxn modelId="{C2B352FE-04FA-9340-B3CE-762561B551E3}" type="presOf" srcId="{3B78FBFE-6C92-4DF7-9B4D-F9AFB143AB5C}" destId="{E36D6BCC-2991-A547-974D-2674DE469D4C}" srcOrd="1" destOrd="0" presId="urn:microsoft.com/office/officeart/2005/8/layout/vList4"/>
    <dgm:cxn modelId="{2C56D4EA-50A8-424D-8344-31B77E708693}" type="presParOf" srcId="{0956BDFD-2688-CE47-9B2E-30544A9E823F}" destId="{6C1B4953-DC3A-A641-A838-933951A3631E}" srcOrd="0" destOrd="0" presId="urn:microsoft.com/office/officeart/2005/8/layout/vList4"/>
    <dgm:cxn modelId="{67D60C6C-0049-4743-B5DB-8197BDABFDBF}" type="presParOf" srcId="{6C1B4953-DC3A-A641-A838-933951A3631E}" destId="{3562D124-6742-8944-8A52-488752055336}" srcOrd="0" destOrd="0" presId="urn:microsoft.com/office/officeart/2005/8/layout/vList4"/>
    <dgm:cxn modelId="{4CAD4E0A-9A8D-8745-9C81-F1AF20A5E860}" type="presParOf" srcId="{6C1B4953-DC3A-A641-A838-933951A3631E}" destId="{408B709E-23FB-1842-B30A-5EF30896A2E4}" srcOrd="1" destOrd="0" presId="urn:microsoft.com/office/officeart/2005/8/layout/vList4"/>
    <dgm:cxn modelId="{9B35D02F-195F-5B47-94D8-6F64A99FA0AC}" type="presParOf" srcId="{6C1B4953-DC3A-A641-A838-933951A3631E}" destId="{6BF2EAA5-A968-3346-97D1-B3817276306B}" srcOrd="2" destOrd="0" presId="urn:microsoft.com/office/officeart/2005/8/layout/vList4"/>
    <dgm:cxn modelId="{66F59934-049A-1946-A868-DFD543EA9C6A}" type="presParOf" srcId="{0956BDFD-2688-CE47-9B2E-30544A9E823F}" destId="{39E59BD1-243F-364F-8676-44062ACF2563}" srcOrd="1" destOrd="0" presId="urn:microsoft.com/office/officeart/2005/8/layout/vList4"/>
    <dgm:cxn modelId="{6FB3FBD5-81FC-C04B-A806-EAA922CB6261}" type="presParOf" srcId="{0956BDFD-2688-CE47-9B2E-30544A9E823F}" destId="{F5F2E32A-6B1D-594D-AAFF-17C9CB040CEA}" srcOrd="2" destOrd="0" presId="urn:microsoft.com/office/officeart/2005/8/layout/vList4"/>
    <dgm:cxn modelId="{04B13223-B845-E043-B6C0-B03A03A9DD0D}" type="presParOf" srcId="{F5F2E32A-6B1D-594D-AAFF-17C9CB040CEA}" destId="{4065CCF6-42E0-D54D-A917-A3ED568E3C0A}" srcOrd="0" destOrd="0" presId="urn:microsoft.com/office/officeart/2005/8/layout/vList4"/>
    <dgm:cxn modelId="{6FA191C1-E313-064B-8E69-954DB194712B}" type="presParOf" srcId="{F5F2E32A-6B1D-594D-AAFF-17C9CB040CEA}" destId="{57C91E52-8EF3-BB45-811F-679B64753865}" srcOrd="1" destOrd="0" presId="urn:microsoft.com/office/officeart/2005/8/layout/vList4"/>
    <dgm:cxn modelId="{DD2B4E3E-BBB8-4447-96BF-CCC54FC045DF}" type="presParOf" srcId="{F5F2E32A-6B1D-594D-AAFF-17C9CB040CEA}" destId="{E36D6BCC-2991-A547-974D-2674DE469D4C}" srcOrd="2" destOrd="0" presId="urn:microsoft.com/office/officeart/2005/8/layout/vList4"/>
    <dgm:cxn modelId="{D91990A2-07AB-7C4E-B0EB-F799566B9704}" type="presParOf" srcId="{0956BDFD-2688-CE47-9B2E-30544A9E823F}" destId="{26EE47A6-2EF3-5343-B154-2E20F4BF9030}" srcOrd="3" destOrd="0" presId="urn:microsoft.com/office/officeart/2005/8/layout/vList4"/>
    <dgm:cxn modelId="{878035ED-F967-8C43-A1B3-6269C3142E92}" type="presParOf" srcId="{0956BDFD-2688-CE47-9B2E-30544A9E823F}" destId="{09CDBC4B-3E7D-004E-9C2B-081128140DF4}" srcOrd="4" destOrd="0" presId="urn:microsoft.com/office/officeart/2005/8/layout/vList4"/>
    <dgm:cxn modelId="{AA390E4F-D78D-F144-8D9C-C3EDF2A2E1B3}" type="presParOf" srcId="{09CDBC4B-3E7D-004E-9C2B-081128140DF4}" destId="{AC884CFE-CA8F-F740-BEEC-4AFB3F1DD6A6}" srcOrd="0" destOrd="0" presId="urn:microsoft.com/office/officeart/2005/8/layout/vList4"/>
    <dgm:cxn modelId="{53A32712-F5BE-494E-A1D0-91A88C77E8EC}" type="presParOf" srcId="{09CDBC4B-3E7D-004E-9C2B-081128140DF4}" destId="{4F095E4E-371E-BF40-BA86-CB2E5D8C5E21}" srcOrd="1" destOrd="0" presId="urn:microsoft.com/office/officeart/2005/8/layout/vList4"/>
    <dgm:cxn modelId="{B53E3754-20E1-FF4A-94E6-73024BA2853C}" type="presParOf" srcId="{09CDBC4B-3E7D-004E-9C2B-081128140DF4}" destId="{CA84D348-7174-FC49-86EC-181856C2A66F}" srcOrd="2" destOrd="0" presId="urn:microsoft.com/office/officeart/2005/8/layout/vList4"/>
    <dgm:cxn modelId="{CD23378A-5930-B34E-AD39-F3E51A803794}" type="presParOf" srcId="{0956BDFD-2688-CE47-9B2E-30544A9E823F}" destId="{B452971D-E2D7-7740-9754-2653C0A73FD9}" srcOrd="5" destOrd="0" presId="urn:microsoft.com/office/officeart/2005/8/layout/vList4"/>
    <dgm:cxn modelId="{9949A444-32CD-9E47-B9EB-3359A472D64E}" type="presParOf" srcId="{0956BDFD-2688-CE47-9B2E-30544A9E823F}" destId="{6AB12077-7F18-D340-B2A6-E7DA977694D2}" srcOrd="6" destOrd="0" presId="urn:microsoft.com/office/officeart/2005/8/layout/vList4"/>
    <dgm:cxn modelId="{8F009285-2DEB-9549-9EFA-F265D95C3D93}" type="presParOf" srcId="{6AB12077-7F18-D340-B2A6-E7DA977694D2}" destId="{F24048FC-3D9A-1C44-89D3-1BB2C4CABE20}" srcOrd="0" destOrd="0" presId="urn:microsoft.com/office/officeart/2005/8/layout/vList4"/>
    <dgm:cxn modelId="{2389CB40-D7E1-094F-AFC4-78847BEC24C4}" type="presParOf" srcId="{6AB12077-7F18-D340-B2A6-E7DA977694D2}" destId="{ED95423C-26CC-F447-A252-90E97D33C5A5}" srcOrd="1" destOrd="0" presId="urn:microsoft.com/office/officeart/2005/8/layout/vList4"/>
    <dgm:cxn modelId="{E3731DCB-922C-6843-AB8A-B730F20A22AA}" type="presParOf" srcId="{6AB12077-7F18-D340-B2A6-E7DA977694D2}" destId="{C7B2D018-14B2-6A48-BBE7-1CCA24DBAA5B}"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CCED63F-8DC8-1F46-BE29-459CB829E1F0}" type="doc">
      <dgm:prSet loTypeId="urn:microsoft.com/office/officeart/2008/layout/PictureStrips" loCatId="list" qsTypeId="urn:microsoft.com/office/officeart/2005/8/quickstyle/simple1" qsCatId="simple" csTypeId="urn:microsoft.com/office/officeart/2005/8/colors/accent1_2" csCatId="accent1" phldr="1"/>
      <dgm:spPr/>
      <dgm:t>
        <a:bodyPr/>
        <a:lstStyle/>
        <a:p>
          <a:endParaRPr lang="en-GB"/>
        </a:p>
      </dgm:t>
    </dgm:pt>
    <dgm:pt modelId="{206C6877-7961-F746-9489-E377CC71C893}">
      <dgm:prSet/>
      <dgm:spPr/>
      <dgm:t>
        <a:bodyPr/>
        <a:lstStyle/>
        <a:p>
          <a:r>
            <a:rPr lang="en-GB" dirty="0">
              <a:latin typeface="Times New Roman" panose="02020603050405020304" pitchFamily="18" charset="0"/>
              <a:cs typeface="Times New Roman" panose="02020603050405020304" pitchFamily="18" charset="0"/>
            </a:rPr>
            <a:t>Pregnancy-related deaths are often </a:t>
          </a:r>
          <a:r>
            <a:rPr lang="en-GB" b="1" dirty="0">
              <a:latin typeface="Times New Roman" panose="02020603050405020304" pitchFamily="18" charset="0"/>
              <a:cs typeface="Times New Roman" panose="02020603050405020304" pitchFamily="18" charset="0"/>
            </a:rPr>
            <a:t>preventable</a:t>
          </a:r>
          <a:r>
            <a:rPr lang="en-GB" dirty="0">
              <a:latin typeface="Times New Roman" panose="02020603050405020304" pitchFamily="18" charset="0"/>
              <a:cs typeface="Times New Roman" panose="02020603050405020304" pitchFamily="18" charset="0"/>
            </a:rPr>
            <a:t> with timely access to quality medical care..</a:t>
          </a:r>
        </a:p>
      </dgm:t>
    </dgm:pt>
    <dgm:pt modelId="{DE0B6C04-6ADA-7042-96B1-CD47FFA7ED51}" type="parTrans" cxnId="{9ACA747E-A4F4-864C-B3A9-8D985BED89DE}">
      <dgm:prSet/>
      <dgm:spPr/>
      <dgm:t>
        <a:bodyPr/>
        <a:lstStyle/>
        <a:p>
          <a:endParaRPr lang="en-GB"/>
        </a:p>
      </dgm:t>
    </dgm:pt>
    <dgm:pt modelId="{4C3A3A9E-8040-BA47-AF02-6EBEF871E16E}" type="sibTrans" cxnId="{9ACA747E-A4F4-864C-B3A9-8D985BED89DE}">
      <dgm:prSet/>
      <dgm:spPr/>
      <dgm:t>
        <a:bodyPr/>
        <a:lstStyle/>
        <a:p>
          <a:endParaRPr lang="en-GB"/>
        </a:p>
      </dgm:t>
    </dgm:pt>
    <dgm:pt modelId="{954DB994-AA73-AB42-94C1-3DA481F4443B}">
      <dgm:prSet/>
      <dgm:spPr/>
      <dgm:t>
        <a:bodyPr/>
        <a:lstStyle/>
        <a:p>
          <a:r>
            <a:rPr lang="en-GB" dirty="0">
              <a:latin typeface="Times New Roman" panose="02020603050405020304" pitchFamily="18" charset="0"/>
              <a:cs typeface="Times New Roman" panose="02020603050405020304" pitchFamily="18" charset="0"/>
            </a:rPr>
            <a:t>Racial and ethnic minorities, as well as residents of disadvantaged boroughs, often face </a:t>
          </a:r>
          <a:r>
            <a:rPr lang="en-GB" b="1" dirty="0">
              <a:latin typeface="Times New Roman" panose="02020603050405020304" pitchFamily="18" charset="0"/>
              <a:cs typeface="Times New Roman" panose="02020603050405020304" pitchFamily="18" charset="0"/>
            </a:rPr>
            <a:t>structural barriers</a:t>
          </a:r>
          <a:r>
            <a:rPr lang="en-GB" dirty="0">
              <a:latin typeface="Times New Roman" panose="02020603050405020304" pitchFamily="18" charset="0"/>
              <a:cs typeface="Times New Roman" panose="02020603050405020304" pitchFamily="18" charset="0"/>
            </a:rPr>
            <a:t>: lower health insurance coverage, fewer nearby healthcare facilities, and limited culturally competent care.</a:t>
          </a:r>
        </a:p>
      </dgm:t>
    </dgm:pt>
    <dgm:pt modelId="{C7F03F1E-7A2D-ED42-8173-6B8CF83633A3}" type="parTrans" cxnId="{39900502-8792-FD4B-9DF6-FDA27E8BFF96}">
      <dgm:prSet/>
      <dgm:spPr/>
      <dgm:t>
        <a:bodyPr/>
        <a:lstStyle/>
        <a:p>
          <a:endParaRPr lang="en-GB"/>
        </a:p>
      </dgm:t>
    </dgm:pt>
    <dgm:pt modelId="{FD6261E5-D931-6044-9445-6B4A94159D09}" type="sibTrans" cxnId="{39900502-8792-FD4B-9DF6-FDA27E8BFF96}">
      <dgm:prSet/>
      <dgm:spPr/>
      <dgm:t>
        <a:bodyPr/>
        <a:lstStyle/>
        <a:p>
          <a:endParaRPr lang="en-GB"/>
        </a:p>
      </dgm:t>
    </dgm:pt>
    <dgm:pt modelId="{83122D32-C445-5D42-ADFE-3B2DCC4D5B39}">
      <dgm:prSet/>
      <dgm:spPr/>
      <dgm:t>
        <a:bodyPr/>
        <a:lstStyle/>
        <a:p>
          <a:r>
            <a:rPr lang="en-GB" dirty="0">
              <a:latin typeface="Times New Roman" panose="02020603050405020304" pitchFamily="18" charset="0"/>
              <a:cs typeface="Times New Roman" panose="02020603050405020304" pitchFamily="18" charset="0"/>
            </a:rPr>
            <a:t>Maternal mortality not only causes personal tragedy but also </a:t>
          </a:r>
          <a:r>
            <a:rPr lang="en-GB" b="1" dirty="0">
              <a:latin typeface="Times New Roman" panose="02020603050405020304" pitchFamily="18" charset="0"/>
              <a:cs typeface="Times New Roman" panose="02020603050405020304" pitchFamily="18" charset="0"/>
            </a:rPr>
            <a:t>impacts families, communities, and the economy</a:t>
          </a:r>
          <a:r>
            <a:rPr lang="en-GB" dirty="0">
              <a:latin typeface="Times New Roman" panose="02020603050405020304" pitchFamily="18" charset="0"/>
              <a:cs typeface="Times New Roman" panose="02020603050405020304" pitchFamily="18" charset="0"/>
            </a:rPr>
            <a:t>, increasing healthcare costs and perpetuating cycles of poverty. (Romano </a:t>
          </a:r>
          <a:r>
            <a:rPr lang="en-GB" i="1" dirty="0">
              <a:latin typeface="Times New Roman" panose="02020603050405020304" pitchFamily="18" charset="0"/>
              <a:cs typeface="Times New Roman" panose="02020603050405020304" pitchFamily="18" charset="0"/>
            </a:rPr>
            <a:t>et al.</a:t>
          </a:r>
          <a:r>
            <a:rPr lang="en-GB" dirty="0">
              <a:latin typeface="Times New Roman" panose="02020603050405020304" pitchFamily="18" charset="0"/>
              <a:cs typeface="Times New Roman" panose="02020603050405020304" pitchFamily="18" charset="0"/>
            </a:rPr>
            <a:t>, 2019).</a:t>
          </a:r>
        </a:p>
      </dgm:t>
    </dgm:pt>
    <dgm:pt modelId="{E099C3FC-4014-FF41-B036-98B951DC8CA7}" type="parTrans" cxnId="{635A3EBC-D2F2-9E48-B622-56EF99CE0AA5}">
      <dgm:prSet/>
      <dgm:spPr/>
      <dgm:t>
        <a:bodyPr/>
        <a:lstStyle/>
        <a:p>
          <a:endParaRPr lang="en-GB"/>
        </a:p>
      </dgm:t>
    </dgm:pt>
    <dgm:pt modelId="{C5648097-C80C-414C-9E92-BF23A21ADA86}" type="sibTrans" cxnId="{635A3EBC-D2F2-9E48-B622-56EF99CE0AA5}">
      <dgm:prSet/>
      <dgm:spPr/>
      <dgm:t>
        <a:bodyPr/>
        <a:lstStyle/>
        <a:p>
          <a:endParaRPr lang="en-GB"/>
        </a:p>
      </dgm:t>
    </dgm:pt>
    <dgm:pt modelId="{DF8C664F-508D-8140-80BE-E045870321E5}" type="pres">
      <dgm:prSet presAssocID="{ECCED63F-8DC8-1F46-BE29-459CB829E1F0}" presName="Name0" presStyleCnt="0">
        <dgm:presLayoutVars>
          <dgm:dir/>
          <dgm:resizeHandles val="exact"/>
        </dgm:presLayoutVars>
      </dgm:prSet>
      <dgm:spPr/>
    </dgm:pt>
    <dgm:pt modelId="{80BB14D1-E8F9-274C-AA99-B3B033FAA3D9}" type="pres">
      <dgm:prSet presAssocID="{206C6877-7961-F746-9489-E377CC71C893}" presName="composite" presStyleCnt="0"/>
      <dgm:spPr/>
    </dgm:pt>
    <dgm:pt modelId="{211785DB-7F08-7143-B08F-BD9CC14796B5}" type="pres">
      <dgm:prSet presAssocID="{206C6877-7961-F746-9489-E377CC71C893}" presName="rect1" presStyleLbl="trAlignAcc1" presStyleIdx="0" presStyleCnt="3">
        <dgm:presLayoutVars>
          <dgm:bulletEnabled val="1"/>
        </dgm:presLayoutVars>
      </dgm:prSet>
      <dgm:spPr/>
    </dgm:pt>
    <dgm:pt modelId="{306C56DA-6436-BE47-999A-880C57716D88}" type="pres">
      <dgm:prSet presAssocID="{206C6877-7961-F746-9489-E377CC71C893}" presName="rect2" presStyleLbl="fgImgPlace1" presStyleIdx="0" presStyleCnt="3"/>
      <dgm:spPr>
        <a:blipFill>
          <a:blip xmlns:r="http://schemas.openxmlformats.org/officeDocument/2006/relationships" r:embed="rId1"/>
          <a:srcRect/>
          <a:stretch>
            <a:fillRect l="-57000" r="-57000"/>
          </a:stretch>
        </a:blipFill>
        <a:ln>
          <a:solidFill>
            <a:schemeClr val="tx1"/>
          </a:solidFill>
        </a:ln>
      </dgm:spPr>
      <dgm:extLst>
        <a:ext uri="{E40237B7-FDA0-4F09-8148-C483321AD2D9}">
          <dgm14:cNvPr xmlns:dgm14="http://schemas.microsoft.com/office/drawing/2010/diagram" id="0" name="" descr="Smiling hospital staff"/>
        </a:ext>
      </dgm:extLst>
    </dgm:pt>
    <dgm:pt modelId="{E8D15657-B10D-AE4C-9837-C816DC8A5D0C}" type="pres">
      <dgm:prSet presAssocID="{4C3A3A9E-8040-BA47-AF02-6EBEF871E16E}" presName="sibTrans" presStyleCnt="0"/>
      <dgm:spPr/>
    </dgm:pt>
    <dgm:pt modelId="{C7C3BFD1-6B19-FE4F-B3F7-48FD622CC411}" type="pres">
      <dgm:prSet presAssocID="{954DB994-AA73-AB42-94C1-3DA481F4443B}" presName="composite" presStyleCnt="0"/>
      <dgm:spPr/>
    </dgm:pt>
    <dgm:pt modelId="{1ADE3B0D-C079-4B40-80F8-B61434B013BA}" type="pres">
      <dgm:prSet presAssocID="{954DB994-AA73-AB42-94C1-3DA481F4443B}" presName="rect1" presStyleLbl="trAlignAcc1" presStyleIdx="1" presStyleCnt="3">
        <dgm:presLayoutVars>
          <dgm:bulletEnabled val="1"/>
        </dgm:presLayoutVars>
      </dgm:prSet>
      <dgm:spPr/>
    </dgm:pt>
    <dgm:pt modelId="{C8C864FD-197F-D949-BE1F-6538364EACE9}" type="pres">
      <dgm:prSet presAssocID="{954DB994-AA73-AB42-94C1-3DA481F4443B}" presName="rect2" presStyleLbl="fgImgPlace1" presStyleIdx="1" presStyleCnt="3"/>
      <dgm:spPr>
        <a:blipFill>
          <a:blip xmlns:r="http://schemas.openxmlformats.org/officeDocument/2006/relationships" r:embed="rId2"/>
          <a:srcRect/>
          <a:stretch>
            <a:fillRect l="-76000" r="-76000"/>
          </a:stretch>
        </a:blipFill>
        <a:ln>
          <a:solidFill>
            <a:schemeClr val="tx1"/>
          </a:solidFill>
        </a:ln>
      </dgm:spPr>
      <dgm:extLst>
        <a:ext uri="{E40237B7-FDA0-4F09-8148-C483321AD2D9}">
          <dgm14:cNvPr xmlns:dgm14="http://schemas.microsoft.com/office/drawing/2010/diagram" id="0" name="" descr="Women holding hands"/>
        </a:ext>
      </dgm:extLst>
    </dgm:pt>
    <dgm:pt modelId="{2E8A8010-ACC3-4644-A271-3F0E46916BEC}" type="pres">
      <dgm:prSet presAssocID="{FD6261E5-D931-6044-9445-6B4A94159D09}" presName="sibTrans" presStyleCnt="0"/>
      <dgm:spPr/>
    </dgm:pt>
    <dgm:pt modelId="{E0DD11DE-C199-8044-8A3C-8946F7B642F3}" type="pres">
      <dgm:prSet presAssocID="{83122D32-C445-5D42-ADFE-3B2DCC4D5B39}" presName="composite" presStyleCnt="0"/>
      <dgm:spPr/>
    </dgm:pt>
    <dgm:pt modelId="{2AF686A4-6C04-8E4E-AC55-F500F0963C81}" type="pres">
      <dgm:prSet presAssocID="{83122D32-C445-5D42-ADFE-3B2DCC4D5B39}" presName="rect1" presStyleLbl="trAlignAcc1" presStyleIdx="2" presStyleCnt="3">
        <dgm:presLayoutVars>
          <dgm:bulletEnabled val="1"/>
        </dgm:presLayoutVars>
      </dgm:prSet>
      <dgm:spPr/>
    </dgm:pt>
    <dgm:pt modelId="{9EEE0222-BA0E-694D-9AB4-937FF5870CB8}" type="pres">
      <dgm:prSet presAssocID="{83122D32-C445-5D42-ADFE-3B2DCC4D5B39}" presName="rect2" presStyleLbl="fgImgPlace1" presStyleIdx="2" presStyleCnt="3"/>
      <dgm:spPr>
        <a:blipFill>
          <a:blip xmlns:r="http://schemas.openxmlformats.org/officeDocument/2006/relationships" r:embed="rId3"/>
          <a:srcRect/>
          <a:stretch>
            <a:fillRect/>
          </a:stretch>
        </a:blipFill>
        <a:ln>
          <a:solidFill>
            <a:schemeClr val="tx1"/>
          </a:solidFill>
        </a:ln>
      </dgm:spPr>
      <dgm:extLst>
        <a:ext uri="{E40237B7-FDA0-4F09-8148-C483321AD2D9}">
          <dgm14:cNvPr xmlns:dgm14="http://schemas.microsoft.com/office/drawing/2010/diagram" id="0" name="" descr="Person doing calculations illustration"/>
        </a:ext>
      </dgm:extLst>
    </dgm:pt>
  </dgm:ptLst>
  <dgm:cxnLst>
    <dgm:cxn modelId="{39900502-8792-FD4B-9DF6-FDA27E8BFF96}" srcId="{ECCED63F-8DC8-1F46-BE29-459CB829E1F0}" destId="{954DB994-AA73-AB42-94C1-3DA481F4443B}" srcOrd="1" destOrd="0" parTransId="{C7F03F1E-7A2D-ED42-8173-6B8CF83633A3}" sibTransId="{FD6261E5-D931-6044-9445-6B4A94159D09}"/>
    <dgm:cxn modelId="{EC5FE729-0757-844D-BB77-41E0274978AE}" type="presOf" srcId="{ECCED63F-8DC8-1F46-BE29-459CB829E1F0}" destId="{DF8C664F-508D-8140-80BE-E045870321E5}" srcOrd="0" destOrd="0" presId="urn:microsoft.com/office/officeart/2008/layout/PictureStrips"/>
    <dgm:cxn modelId="{B9E3D353-2A7A-8F46-9AD9-DCB30CF66F35}" type="presOf" srcId="{206C6877-7961-F746-9489-E377CC71C893}" destId="{211785DB-7F08-7143-B08F-BD9CC14796B5}" srcOrd="0" destOrd="0" presId="urn:microsoft.com/office/officeart/2008/layout/PictureStrips"/>
    <dgm:cxn modelId="{9ACA747E-A4F4-864C-B3A9-8D985BED89DE}" srcId="{ECCED63F-8DC8-1F46-BE29-459CB829E1F0}" destId="{206C6877-7961-F746-9489-E377CC71C893}" srcOrd="0" destOrd="0" parTransId="{DE0B6C04-6ADA-7042-96B1-CD47FFA7ED51}" sibTransId="{4C3A3A9E-8040-BA47-AF02-6EBEF871E16E}"/>
    <dgm:cxn modelId="{635A3EBC-D2F2-9E48-B622-56EF99CE0AA5}" srcId="{ECCED63F-8DC8-1F46-BE29-459CB829E1F0}" destId="{83122D32-C445-5D42-ADFE-3B2DCC4D5B39}" srcOrd="2" destOrd="0" parTransId="{E099C3FC-4014-FF41-B036-98B951DC8CA7}" sibTransId="{C5648097-C80C-414C-9E92-BF23A21ADA86}"/>
    <dgm:cxn modelId="{A1797FD7-09E3-B14B-8A96-1C8ED5BD9410}" type="presOf" srcId="{954DB994-AA73-AB42-94C1-3DA481F4443B}" destId="{1ADE3B0D-C079-4B40-80F8-B61434B013BA}" srcOrd="0" destOrd="0" presId="urn:microsoft.com/office/officeart/2008/layout/PictureStrips"/>
    <dgm:cxn modelId="{AFF5B4D8-58C4-CF44-A1F4-49261C766700}" type="presOf" srcId="{83122D32-C445-5D42-ADFE-3B2DCC4D5B39}" destId="{2AF686A4-6C04-8E4E-AC55-F500F0963C81}" srcOrd="0" destOrd="0" presId="urn:microsoft.com/office/officeart/2008/layout/PictureStrips"/>
    <dgm:cxn modelId="{55FCE55E-1DDC-5049-B054-A78FCBB2FEBB}" type="presParOf" srcId="{DF8C664F-508D-8140-80BE-E045870321E5}" destId="{80BB14D1-E8F9-274C-AA99-B3B033FAA3D9}" srcOrd="0" destOrd="0" presId="urn:microsoft.com/office/officeart/2008/layout/PictureStrips"/>
    <dgm:cxn modelId="{7BC7EC05-FFDD-C046-8785-23BAADAF3F97}" type="presParOf" srcId="{80BB14D1-E8F9-274C-AA99-B3B033FAA3D9}" destId="{211785DB-7F08-7143-B08F-BD9CC14796B5}" srcOrd="0" destOrd="0" presId="urn:microsoft.com/office/officeart/2008/layout/PictureStrips"/>
    <dgm:cxn modelId="{F9F4FCB9-F368-8148-A6FC-C4A9325D6E84}" type="presParOf" srcId="{80BB14D1-E8F9-274C-AA99-B3B033FAA3D9}" destId="{306C56DA-6436-BE47-999A-880C57716D88}" srcOrd="1" destOrd="0" presId="urn:microsoft.com/office/officeart/2008/layout/PictureStrips"/>
    <dgm:cxn modelId="{FDB6CB24-BCA7-9447-8D17-EE2971552EF2}" type="presParOf" srcId="{DF8C664F-508D-8140-80BE-E045870321E5}" destId="{E8D15657-B10D-AE4C-9837-C816DC8A5D0C}" srcOrd="1" destOrd="0" presId="urn:microsoft.com/office/officeart/2008/layout/PictureStrips"/>
    <dgm:cxn modelId="{8F374EC2-4A16-D244-8225-FF303B377CCB}" type="presParOf" srcId="{DF8C664F-508D-8140-80BE-E045870321E5}" destId="{C7C3BFD1-6B19-FE4F-B3F7-48FD622CC411}" srcOrd="2" destOrd="0" presId="urn:microsoft.com/office/officeart/2008/layout/PictureStrips"/>
    <dgm:cxn modelId="{BF20E220-3DD3-C842-994C-E8A78E393331}" type="presParOf" srcId="{C7C3BFD1-6B19-FE4F-B3F7-48FD622CC411}" destId="{1ADE3B0D-C079-4B40-80F8-B61434B013BA}" srcOrd="0" destOrd="0" presId="urn:microsoft.com/office/officeart/2008/layout/PictureStrips"/>
    <dgm:cxn modelId="{8B44B726-EDD6-0D43-B614-6CB81DD9ED0A}" type="presParOf" srcId="{C7C3BFD1-6B19-FE4F-B3F7-48FD622CC411}" destId="{C8C864FD-197F-D949-BE1F-6538364EACE9}" srcOrd="1" destOrd="0" presId="urn:microsoft.com/office/officeart/2008/layout/PictureStrips"/>
    <dgm:cxn modelId="{7C657F2A-2C7E-D341-991C-0396D188FA33}" type="presParOf" srcId="{DF8C664F-508D-8140-80BE-E045870321E5}" destId="{2E8A8010-ACC3-4644-A271-3F0E46916BEC}" srcOrd="3" destOrd="0" presId="urn:microsoft.com/office/officeart/2008/layout/PictureStrips"/>
    <dgm:cxn modelId="{DA15C91A-D629-D948-B02B-D35324C30A06}" type="presParOf" srcId="{DF8C664F-508D-8140-80BE-E045870321E5}" destId="{E0DD11DE-C199-8044-8A3C-8946F7B642F3}" srcOrd="4" destOrd="0" presId="urn:microsoft.com/office/officeart/2008/layout/PictureStrips"/>
    <dgm:cxn modelId="{2C763393-7C36-9045-88EE-5F8E683520E3}" type="presParOf" srcId="{E0DD11DE-C199-8044-8A3C-8946F7B642F3}" destId="{2AF686A4-6C04-8E4E-AC55-F500F0963C81}" srcOrd="0" destOrd="0" presId="urn:microsoft.com/office/officeart/2008/layout/PictureStrips"/>
    <dgm:cxn modelId="{0C39C134-63A0-F44F-89D1-06AB4529BBA2}" type="presParOf" srcId="{E0DD11DE-C199-8044-8A3C-8946F7B642F3}" destId="{9EEE0222-BA0E-694D-9AB4-937FF5870CB8}" srcOrd="1" destOrd="0" presId="urn:microsoft.com/office/officeart/2008/layout/PictureStrip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DAC6C9F-AEFC-AE41-9FEC-1407E12C9EB0}" type="doc">
      <dgm:prSet loTypeId="urn:microsoft.com/office/officeart/2005/8/layout/hierarchy3" loCatId="hierarchy" qsTypeId="urn:microsoft.com/office/officeart/2005/8/quickstyle/3d1" qsCatId="3D" csTypeId="urn:microsoft.com/office/officeart/2005/8/colors/accent1_2" csCatId="accent1" phldr="1"/>
      <dgm:spPr/>
      <dgm:t>
        <a:bodyPr/>
        <a:lstStyle/>
        <a:p>
          <a:endParaRPr lang="en-GB"/>
        </a:p>
      </dgm:t>
    </dgm:pt>
    <dgm:pt modelId="{6F519CD0-6AF5-2B44-A619-CFB322BEDE99}">
      <dgm:prSet phldrT="[Text]" custT="1"/>
      <dgm:spPr/>
      <dgm:t>
        <a:bodyPr/>
        <a:lstStyle/>
        <a:p>
          <a:r>
            <a:rPr lang="en-GB" sz="2600" dirty="0">
              <a:latin typeface="Times New Roman" panose="02020603050405020304" pitchFamily="18" charset="0"/>
              <a:cs typeface="Times New Roman" panose="02020603050405020304" pitchFamily="18" charset="0"/>
            </a:rPr>
            <a:t>Public Health Importance</a:t>
          </a:r>
        </a:p>
      </dgm:t>
    </dgm:pt>
    <dgm:pt modelId="{F97C8B3F-FD44-8940-88C1-BFBF27342801}" type="parTrans" cxnId="{BCE36825-9580-514F-868A-9692167A0443}">
      <dgm:prSet/>
      <dgm:spPr/>
      <dgm:t>
        <a:bodyPr/>
        <a:lstStyle/>
        <a:p>
          <a:endParaRPr lang="en-GB"/>
        </a:p>
      </dgm:t>
    </dgm:pt>
    <dgm:pt modelId="{FD35238C-D7D6-2542-AD59-6DE2714FB77A}" type="sibTrans" cxnId="{BCE36825-9580-514F-868A-9692167A0443}">
      <dgm:prSet/>
      <dgm:spPr/>
      <dgm:t>
        <a:bodyPr/>
        <a:lstStyle/>
        <a:p>
          <a:endParaRPr lang="en-GB"/>
        </a:p>
      </dgm:t>
    </dgm:pt>
    <dgm:pt modelId="{184256AD-9652-9040-86EF-80DFA2D56E3F}">
      <dgm:prSet phldrT="[Text]"/>
      <dgm:spPr/>
      <dgm:t>
        <a:bodyPr/>
        <a:lstStyle/>
        <a:p>
          <a:r>
            <a:rPr lang="en-GB" dirty="0">
              <a:latin typeface="Times New Roman" panose="02020603050405020304" pitchFamily="18" charset="0"/>
              <a:cs typeface="Times New Roman" panose="02020603050405020304" pitchFamily="18" charset="0"/>
            </a:rPr>
            <a:t>Awareness Campaigns </a:t>
          </a:r>
        </a:p>
      </dgm:t>
    </dgm:pt>
    <dgm:pt modelId="{6EB2A77A-DF85-5F4B-A7BB-1E9943B17E6A}" type="parTrans" cxnId="{CB0F9FB7-050D-6C4A-A904-BA6917048D5B}">
      <dgm:prSet/>
      <dgm:spPr/>
      <dgm:t>
        <a:bodyPr/>
        <a:lstStyle/>
        <a:p>
          <a:endParaRPr lang="en-GB"/>
        </a:p>
      </dgm:t>
    </dgm:pt>
    <dgm:pt modelId="{9895A8D2-F9CA-9744-BE81-F1764750BD4C}" type="sibTrans" cxnId="{CB0F9FB7-050D-6C4A-A904-BA6917048D5B}">
      <dgm:prSet/>
      <dgm:spPr/>
      <dgm:t>
        <a:bodyPr/>
        <a:lstStyle/>
        <a:p>
          <a:endParaRPr lang="en-GB"/>
        </a:p>
      </dgm:t>
    </dgm:pt>
    <dgm:pt modelId="{BD4844BF-EF15-414C-B197-DC7329FA2C52}">
      <dgm:prSet phldrT="[Text]"/>
      <dgm:spPr/>
      <dgm:t>
        <a:bodyPr/>
        <a:lstStyle/>
        <a:p>
          <a:r>
            <a:rPr lang="en-GB" dirty="0">
              <a:latin typeface="Times New Roman" panose="02020603050405020304" pitchFamily="18" charset="0"/>
              <a:cs typeface="Times New Roman" panose="02020603050405020304" pitchFamily="18" charset="0"/>
            </a:rPr>
            <a:t>Public health intervention</a:t>
          </a:r>
        </a:p>
      </dgm:t>
    </dgm:pt>
    <dgm:pt modelId="{C7305F85-8969-1747-A6D5-C2107EE389DF}" type="parTrans" cxnId="{6CBC35F8-C782-CB4C-ABB6-27DC12F2C05A}">
      <dgm:prSet/>
      <dgm:spPr/>
      <dgm:t>
        <a:bodyPr/>
        <a:lstStyle/>
        <a:p>
          <a:endParaRPr lang="en-GB"/>
        </a:p>
      </dgm:t>
    </dgm:pt>
    <dgm:pt modelId="{B0BC837C-F93B-E64B-9304-572B36DA854E}" type="sibTrans" cxnId="{6CBC35F8-C782-CB4C-ABB6-27DC12F2C05A}">
      <dgm:prSet/>
      <dgm:spPr/>
      <dgm:t>
        <a:bodyPr/>
        <a:lstStyle/>
        <a:p>
          <a:endParaRPr lang="en-GB"/>
        </a:p>
      </dgm:t>
    </dgm:pt>
    <dgm:pt modelId="{3DE14C95-8967-D64E-85C1-A1141085B29B}">
      <dgm:prSet phldrT="[Text]"/>
      <dgm:spPr/>
      <dgm:t>
        <a:bodyPr/>
        <a:lstStyle/>
        <a:p>
          <a:r>
            <a:rPr lang="en-GB" dirty="0">
              <a:latin typeface="Times New Roman" panose="02020603050405020304" pitchFamily="18" charset="0"/>
              <a:cs typeface="Times New Roman" panose="02020603050405020304" pitchFamily="18" charset="0"/>
            </a:rPr>
            <a:t>Potential for Predictive Analysis </a:t>
          </a:r>
        </a:p>
      </dgm:t>
    </dgm:pt>
    <dgm:pt modelId="{862E60E5-AC78-D34F-A1B0-F3131FF2F8FF}" type="parTrans" cxnId="{134E428B-19E6-DC48-A4B7-B1BE5DDDE337}">
      <dgm:prSet/>
      <dgm:spPr/>
      <dgm:t>
        <a:bodyPr/>
        <a:lstStyle/>
        <a:p>
          <a:endParaRPr lang="en-GB"/>
        </a:p>
      </dgm:t>
    </dgm:pt>
    <dgm:pt modelId="{7ACB41D9-91B4-B24B-AF07-56FF452022D1}" type="sibTrans" cxnId="{134E428B-19E6-DC48-A4B7-B1BE5DDDE337}">
      <dgm:prSet/>
      <dgm:spPr/>
      <dgm:t>
        <a:bodyPr/>
        <a:lstStyle/>
        <a:p>
          <a:endParaRPr lang="en-GB"/>
        </a:p>
      </dgm:t>
    </dgm:pt>
    <dgm:pt modelId="{F9671FC7-1CA8-A44B-B919-7258D4E71EA5}">
      <dgm:prSet phldrT="[Text]"/>
      <dgm:spPr/>
      <dgm:t>
        <a:bodyPr/>
        <a:lstStyle/>
        <a:p>
          <a:r>
            <a:rPr lang="en-GB" dirty="0">
              <a:latin typeface="Times New Roman" panose="02020603050405020304" pitchFamily="18" charset="0"/>
              <a:cs typeface="Times New Roman" panose="02020603050405020304" pitchFamily="18" charset="0"/>
            </a:rPr>
            <a:t>Policy Making</a:t>
          </a:r>
        </a:p>
      </dgm:t>
    </dgm:pt>
    <dgm:pt modelId="{70D14AD7-3835-A34F-B1E9-FA9CA0077A24}" type="parTrans" cxnId="{03F84C47-CDDA-E24F-97CF-26223310BA25}">
      <dgm:prSet/>
      <dgm:spPr/>
      <dgm:t>
        <a:bodyPr/>
        <a:lstStyle/>
        <a:p>
          <a:endParaRPr lang="en-GB"/>
        </a:p>
      </dgm:t>
    </dgm:pt>
    <dgm:pt modelId="{C398C479-9333-3B4F-B9EF-88A3986CACF9}" type="sibTrans" cxnId="{03F84C47-CDDA-E24F-97CF-26223310BA25}">
      <dgm:prSet/>
      <dgm:spPr/>
      <dgm:t>
        <a:bodyPr/>
        <a:lstStyle/>
        <a:p>
          <a:endParaRPr lang="en-GB"/>
        </a:p>
      </dgm:t>
    </dgm:pt>
    <dgm:pt modelId="{BCCE0409-F576-864F-8F24-07A8473A0437}">
      <dgm:prSet phldrT="[Text]"/>
      <dgm:spPr/>
      <dgm:t>
        <a:bodyPr/>
        <a:lstStyle/>
        <a:p>
          <a:r>
            <a:rPr lang="en-GB" dirty="0">
              <a:latin typeface="Times New Roman" panose="02020603050405020304" pitchFamily="18" charset="0"/>
              <a:cs typeface="Times New Roman" panose="02020603050405020304" pitchFamily="18" charset="0"/>
            </a:rPr>
            <a:t>Geospatial HealthCare Plans </a:t>
          </a:r>
        </a:p>
      </dgm:t>
    </dgm:pt>
    <dgm:pt modelId="{DE54F1C2-19BF-6A4E-9DC2-A26204B7566D}" type="parTrans" cxnId="{A3A1AF2A-1B5F-A341-9C17-CBCAD2A96AD2}">
      <dgm:prSet/>
      <dgm:spPr/>
      <dgm:t>
        <a:bodyPr/>
        <a:lstStyle/>
        <a:p>
          <a:endParaRPr lang="en-GB"/>
        </a:p>
      </dgm:t>
    </dgm:pt>
    <dgm:pt modelId="{B30C68C5-C235-024B-8925-F6390EF3046C}" type="sibTrans" cxnId="{A3A1AF2A-1B5F-A341-9C17-CBCAD2A96AD2}">
      <dgm:prSet/>
      <dgm:spPr/>
      <dgm:t>
        <a:bodyPr/>
        <a:lstStyle/>
        <a:p>
          <a:endParaRPr lang="en-GB"/>
        </a:p>
      </dgm:t>
    </dgm:pt>
    <dgm:pt modelId="{C1BBADF8-EB1E-7F49-B9C3-7541BEAA496F}">
      <dgm:prSet phldrT="[Text]"/>
      <dgm:spPr/>
      <dgm:t>
        <a:bodyPr/>
        <a:lstStyle/>
        <a:p>
          <a:r>
            <a:rPr lang="en-GB" dirty="0">
              <a:latin typeface="Times New Roman" panose="02020603050405020304" pitchFamily="18" charset="0"/>
              <a:cs typeface="Times New Roman" panose="02020603050405020304" pitchFamily="18" charset="0"/>
            </a:rPr>
            <a:t>Addressing a Particular issue </a:t>
          </a:r>
        </a:p>
      </dgm:t>
    </dgm:pt>
    <dgm:pt modelId="{50ECD2FE-3C7C-A944-9551-9B9155798A27}" type="sibTrans" cxnId="{12711ADD-F13F-3847-BAA6-217661D9196D}">
      <dgm:prSet/>
      <dgm:spPr/>
      <dgm:t>
        <a:bodyPr/>
        <a:lstStyle/>
        <a:p>
          <a:endParaRPr lang="en-GB"/>
        </a:p>
      </dgm:t>
    </dgm:pt>
    <dgm:pt modelId="{D5699811-126C-CF49-BD79-34ADA23BE106}" type="parTrans" cxnId="{12711ADD-F13F-3847-BAA6-217661D9196D}">
      <dgm:prSet/>
      <dgm:spPr/>
      <dgm:t>
        <a:bodyPr/>
        <a:lstStyle/>
        <a:p>
          <a:endParaRPr lang="en-GB"/>
        </a:p>
      </dgm:t>
    </dgm:pt>
    <dgm:pt modelId="{F481190E-C0D1-A248-9EC4-A73B465A894E}">
      <dgm:prSet/>
      <dgm:spPr/>
      <dgm:t>
        <a:bodyPr/>
        <a:lstStyle/>
        <a:p>
          <a:r>
            <a:rPr lang="en-GB" dirty="0">
              <a:latin typeface="Times New Roman" panose="02020603050405020304" pitchFamily="18" charset="0"/>
              <a:cs typeface="Times New Roman" panose="02020603050405020304" pitchFamily="18" charset="0"/>
            </a:rPr>
            <a:t>Focused Prevention Care </a:t>
          </a:r>
        </a:p>
      </dgm:t>
    </dgm:pt>
    <dgm:pt modelId="{F209DBBF-572D-F442-904C-2EC3E2BB6496}" type="parTrans" cxnId="{534641FA-2D4D-CD40-A3F5-D1B7A317F29E}">
      <dgm:prSet/>
      <dgm:spPr/>
      <dgm:t>
        <a:bodyPr/>
        <a:lstStyle/>
        <a:p>
          <a:endParaRPr lang="en-GB"/>
        </a:p>
      </dgm:t>
    </dgm:pt>
    <dgm:pt modelId="{2719C149-6F91-3A49-9F39-ECAF97F79CB4}" type="sibTrans" cxnId="{534641FA-2D4D-CD40-A3F5-D1B7A317F29E}">
      <dgm:prSet/>
      <dgm:spPr/>
      <dgm:t>
        <a:bodyPr/>
        <a:lstStyle/>
        <a:p>
          <a:endParaRPr lang="en-GB"/>
        </a:p>
      </dgm:t>
    </dgm:pt>
    <dgm:pt modelId="{4651FABD-7EE4-5543-BCDF-68D2955903BE}">
      <dgm:prSet/>
      <dgm:spPr/>
      <dgm:t>
        <a:bodyPr/>
        <a:lstStyle/>
        <a:p>
          <a:r>
            <a:rPr lang="en-GB" dirty="0">
              <a:latin typeface="Times New Roman" panose="02020603050405020304" pitchFamily="18" charset="0"/>
              <a:cs typeface="Times New Roman" panose="02020603050405020304" pitchFamily="18" charset="0"/>
            </a:rPr>
            <a:t>Problem Management Schemes</a:t>
          </a:r>
        </a:p>
      </dgm:t>
    </dgm:pt>
    <dgm:pt modelId="{7C8DF75B-5AC2-1A45-93A1-6429B0A862BF}" type="parTrans" cxnId="{3121A473-5ECF-764D-8832-A02215D8D235}">
      <dgm:prSet/>
      <dgm:spPr/>
      <dgm:t>
        <a:bodyPr/>
        <a:lstStyle/>
        <a:p>
          <a:endParaRPr lang="en-GB"/>
        </a:p>
      </dgm:t>
    </dgm:pt>
    <dgm:pt modelId="{846D7901-F0E6-C442-B36F-FD93300E1002}" type="sibTrans" cxnId="{3121A473-5ECF-764D-8832-A02215D8D235}">
      <dgm:prSet/>
      <dgm:spPr/>
      <dgm:t>
        <a:bodyPr/>
        <a:lstStyle/>
        <a:p>
          <a:endParaRPr lang="en-GB"/>
        </a:p>
      </dgm:t>
    </dgm:pt>
    <dgm:pt modelId="{891F93FE-E440-444D-BDA4-93A683AE50B1}">
      <dgm:prSet phldrT="[Text]"/>
      <dgm:spPr/>
      <dgm:t>
        <a:bodyPr/>
        <a:lstStyle/>
        <a:p>
          <a:r>
            <a:rPr lang="en-GB" dirty="0">
              <a:latin typeface="Times New Roman" panose="02020603050405020304" pitchFamily="18" charset="0"/>
              <a:cs typeface="Times New Roman" panose="02020603050405020304" pitchFamily="18" charset="0"/>
            </a:rPr>
            <a:t>Research and Academic Value</a:t>
          </a:r>
        </a:p>
      </dgm:t>
    </dgm:pt>
    <dgm:pt modelId="{38477B31-885A-214C-90D9-F07C5BC40EB6}" type="parTrans" cxnId="{665A92BF-70F8-1947-B7E8-8F4DBAFEF737}">
      <dgm:prSet/>
      <dgm:spPr/>
      <dgm:t>
        <a:bodyPr/>
        <a:lstStyle/>
        <a:p>
          <a:endParaRPr lang="en-GB"/>
        </a:p>
      </dgm:t>
    </dgm:pt>
    <dgm:pt modelId="{B451BA57-21B4-9945-9979-60A33AB43F9A}" type="sibTrans" cxnId="{665A92BF-70F8-1947-B7E8-8F4DBAFEF737}">
      <dgm:prSet/>
      <dgm:spPr/>
      <dgm:t>
        <a:bodyPr/>
        <a:lstStyle/>
        <a:p>
          <a:endParaRPr lang="en-GB"/>
        </a:p>
      </dgm:t>
    </dgm:pt>
    <dgm:pt modelId="{036C3A80-3DBE-7C4A-B426-AD98BB20C658}">
      <dgm:prSet/>
      <dgm:spPr/>
      <dgm:t>
        <a:bodyPr/>
        <a:lstStyle/>
        <a:p>
          <a:r>
            <a:rPr lang="en-GB" dirty="0">
              <a:latin typeface="Times New Roman" panose="02020603050405020304" pitchFamily="18" charset="0"/>
              <a:cs typeface="Times New Roman" panose="02020603050405020304" pitchFamily="18" charset="0"/>
            </a:rPr>
            <a:t>Medical decision Support systems</a:t>
          </a:r>
        </a:p>
      </dgm:t>
    </dgm:pt>
    <dgm:pt modelId="{96402C1E-B596-9040-9FE3-78144543D0FA}" type="parTrans" cxnId="{8025BD67-F1C1-A744-8FB4-5DD79BABA6C5}">
      <dgm:prSet/>
      <dgm:spPr/>
      <dgm:t>
        <a:bodyPr/>
        <a:lstStyle/>
        <a:p>
          <a:endParaRPr lang="en-GB"/>
        </a:p>
      </dgm:t>
    </dgm:pt>
    <dgm:pt modelId="{845619DD-680D-114F-A726-6FCEFF0D37A2}" type="sibTrans" cxnId="{8025BD67-F1C1-A744-8FB4-5DD79BABA6C5}">
      <dgm:prSet/>
      <dgm:spPr/>
      <dgm:t>
        <a:bodyPr/>
        <a:lstStyle/>
        <a:p>
          <a:endParaRPr lang="en-GB"/>
        </a:p>
      </dgm:t>
    </dgm:pt>
    <dgm:pt modelId="{BFC056D4-A331-6D4F-B85E-3F7DE1C9BD85}">
      <dgm:prSet/>
      <dgm:spPr/>
      <dgm:t>
        <a:bodyPr/>
        <a:lstStyle/>
        <a:p>
          <a:r>
            <a:rPr lang="en-GB" dirty="0">
              <a:latin typeface="Times New Roman" panose="02020603050405020304" pitchFamily="18" charset="0"/>
              <a:cs typeface="Times New Roman" panose="02020603050405020304" pitchFamily="18" charset="0"/>
            </a:rPr>
            <a:t>Practical Relevance in Health care and informatics</a:t>
          </a:r>
        </a:p>
      </dgm:t>
    </dgm:pt>
    <dgm:pt modelId="{E5477832-B86E-544E-878B-5FDCA149FD1B}" type="parTrans" cxnId="{A8347D80-FA5E-9645-A5B7-DDBF1572D72A}">
      <dgm:prSet/>
      <dgm:spPr/>
      <dgm:t>
        <a:bodyPr/>
        <a:lstStyle/>
        <a:p>
          <a:endParaRPr lang="en-GB"/>
        </a:p>
      </dgm:t>
    </dgm:pt>
    <dgm:pt modelId="{EAFAF3DB-B11A-6B4F-89E0-96DFAEBEB1E3}" type="sibTrans" cxnId="{A8347D80-FA5E-9645-A5B7-DDBF1572D72A}">
      <dgm:prSet/>
      <dgm:spPr/>
      <dgm:t>
        <a:bodyPr/>
        <a:lstStyle/>
        <a:p>
          <a:endParaRPr lang="en-GB"/>
        </a:p>
      </dgm:t>
    </dgm:pt>
    <dgm:pt modelId="{6DA5235A-5042-6D45-B06B-11E1EE8FB7FB}" type="pres">
      <dgm:prSet presAssocID="{7DAC6C9F-AEFC-AE41-9FEC-1407E12C9EB0}" presName="diagram" presStyleCnt="0">
        <dgm:presLayoutVars>
          <dgm:chPref val="1"/>
          <dgm:dir/>
          <dgm:animOne val="branch"/>
          <dgm:animLvl val="lvl"/>
          <dgm:resizeHandles/>
        </dgm:presLayoutVars>
      </dgm:prSet>
      <dgm:spPr/>
    </dgm:pt>
    <dgm:pt modelId="{79AE9389-752C-B24A-8D01-7A6318FEABBB}" type="pres">
      <dgm:prSet presAssocID="{6F519CD0-6AF5-2B44-A619-CFB322BEDE99}" presName="root" presStyleCnt="0"/>
      <dgm:spPr/>
    </dgm:pt>
    <dgm:pt modelId="{6CA95610-C6F0-BD44-8CD6-27C6A9B2DCEC}" type="pres">
      <dgm:prSet presAssocID="{6F519CD0-6AF5-2B44-A619-CFB322BEDE99}" presName="rootComposite" presStyleCnt="0"/>
      <dgm:spPr/>
    </dgm:pt>
    <dgm:pt modelId="{BF5A6CF1-820D-0E45-9D36-7D7291EDBCF5}" type="pres">
      <dgm:prSet presAssocID="{6F519CD0-6AF5-2B44-A619-CFB322BEDE99}" presName="rootText" presStyleLbl="node1" presStyleIdx="0" presStyleCnt="4"/>
      <dgm:spPr/>
    </dgm:pt>
    <dgm:pt modelId="{C996E809-5DC0-224D-A2B7-630CC288DA69}" type="pres">
      <dgm:prSet presAssocID="{6F519CD0-6AF5-2B44-A619-CFB322BEDE99}" presName="rootConnector" presStyleLbl="node1" presStyleIdx="0" presStyleCnt="4"/>
      <dgm:spPr/>
    </dgm:pt>
    <dgm:pt modelId="{2FEB36F4-101E-F34B-992E-BB5FEE5813C3}" type="pres">
      <dgm:prSet presAssocID="{6F519CD0-6AF5-2B44-A619-CFB322BEDE99}" presName="childShape" presStyleCnt="0"/>
      <dgm:spPr/>
    </dgm:pt>
    <dgm:pt modelId="{CAA3412E-BD62-714B-8D44-5D5A3F7063C4}" type="pres">
      <dgm:prSet presAssocID="{6EB2A77A-DF85-5F4B-A7BB-1E9943B17E6A}" presName="Name13" presStyleLbl="parChTrans1D2" presStyleIdx="0" presStyleCnt="8"/>
      <dgm:spPr/>
    </dgm:pt>
    <dgm:pt modelId="{19FF5945-0F9D-4744-938B-5022F0824634}" type="pres">
      <dgm:prSet presAssocID="{184256AD-9652-9040-86EF-80DFA2D56E3F}" presName="childText" presStyleLbl="bgAcc1" presStyleIdx="0" presStyleCnt="8">
        <dgm:presLayoutVars>
          <dgm:bulletEnabled val="1"/>
        </dgm:presLayoutVars>
      </dgm:prSet>
      <dgm:spPr/>
    </dgm:pt>
    <dgm:pt modelId="{D1A23C24-42F1-7E4E-930F-C874939C59E9}" type="pres">
      <dgm:prSet presAssocID="{C7305F85-8969-1747-A6D5-C2107EE389DF}" presName="Name13" presStyleLbl="parChTrans1D2" presStyleIdx="1" presStyleCnt="8"/>
      <dgm:spPr/>
    </dgm:pt>
    <dgm:pt modelId="{E856A425-9D9B-644F-86F8-E1860BFBB481}" type="pres">
      <dgm:prSet presAssocID="{BD4844BF-EF15-414C-B197-DC7329FA2C52}" presName="childText" presStyleLbl="bgAcc1" presStyleIdx="1" presStyleCnt="8">
        <dgm:presLayoutVars>
          <dgm:bulletEnabled val="1"/>
        </dgm:presLayoutVars>
      </dgm:prSet>
      <dgm:spPr/>
    </dgm:pt>
    <dgm:pt modelId="{74CC75E6-9C2E-BC41-A3E6-926FA39A6EED}" type="pres">
      <dgm:prSet presAssocID="{3DE14C95-8967-D64E-85C1-A1141085B29B}" presName="root" presStyleCnt="0"/>
      <dgm:spPr/>
    </dgm:pt>
    <dgm:pt modelId="{9242D1EA-6855-6240-89FA-EB613F5F9FC4}" type="pres">
      <dgm:prSet presAssocID="{3DE14C95-8967-D64E-85C1-A1141085B29B}" presName="rootComposite" presStyleCnt="0"/>
      <dgm:spPr/>
    </dgm:pt>
    <dgm:pt modelId="{33CAD901-5DDE-014F-A39F-EACC8B67B908}" type="pres">
      <dgm:prSet presAssocID="{3DE14C95-8967-D64E-85C1-A1141085B29B}" presName="rootText" presStyleLbl="node1" presStyleIdx="1" presStyleCnt="4"/>
      <dgm:spPr/>
    </dgm:pt>
    <dgm:pt modelId="{14B2BD22-5B28-D043-BDC1-D9267499868E}" type="pres">
      <dgm:prSet presAssocID="{3DE14C95-8967-D64E-85C1-A1141085B29B}" presName="rootConnector" presStyleLbl="node1" presStyleIdx="1" presStyleCnt="4"/>
      <dgm:spPr/>
    </dgm:pt>
    <dgm:pt modelId="{A62F6FC5-35A8-694E-AF4D-7CD37A3D152C}" type="pres">
      <dgm:prSet presAssocID="{3DE14C95-8967-D64E-85C1-A1141085B29B}" presName="childShape" presStyleCnt="0"/>
      <dgm:spPr/>
    </dgm:pt>
    <dgm:pt modelId="{CE13EDE1-2F4D-B94A-B4F4-A2EAB91B357A}" type="pres">
      <dgm:prSet presAssocID="{70D14AD7-3835-A34F-B1E9-FA9CA0077A24}" presName="Name13" presStyleLbl="parChTrans1D2" presStyleIdx="2" presStyleCnt="8"/>
      <dgm:spPr/>
    </dgm:pt>
    <dgm:pt modelId="{0AD1D2CA-EC2A-184A-B869-2A1FAE68A434}" type="pres">
      <dgm:prSet presAssocID="{F9671FC7-1CA8-A44B-B919-7258D4E71EA5}" presName="childText" presStyleLbl="bgAcc1" presStyleIdx="2" presStyleCnt="8">
        <dgm:presLayoutVars>
          <dgm:bulletEnabled val="1"/>
        </dgm:presLayoutVars>
      </dgm:prSet>
      <dgm:spPr/>
    </dgm:pt>
    <dgm:pt modelId="{27FB3445-BF3C-4A4D-834D-BA23DB5F9968}" type="pres">
      <dgm:prSet presAssocID="{DE54F1C2-19BF-6A4E-9DC2-A26204B7566D}" presName="Name13" presStyleLbl="parChTrans1D2" presStyleIdx="3" presStyleCnt="8"/>
      <dgm:spPr/>
    </dgm:pt>
    <dgm:pt modelId="{E0A6C63D-D9E2-E248-8F01-39A16035C4A8}" type="pres">
      <dgm:prSet presAssocID="{BCCE0409-F576-864F-8F24-07A8473A0437}" presName="childText" presStyleLbl="bgAcc1" presStyleIdx="3" presStyleCnt="8">
        <dgm:presLayoutVars>
          <dgm:bulletEnabled val="1"/>
        </dgm:presLayoutVars>
      </dgm:prSet>
      <dgm:spPr/>
    </dgm:pt>
    <dgm:pt modelId="{CD7E7958-5DE4-9441-8102-A1EC53BB9DAD}" type="pres">
      <dgm:prSet presAssocID="{C1BBADF8-EB1E-7F49-B9C3-7541BEAA496F}" presName="root" presStyleCnt="0"/>
      <dgm:spPr/>
    </dgm:pt>
    <dgm:pt modelId="{397A018C-8DC8-A54A-8B04-A328F8F9933D}" type="pres">
      <dgm:prSet presAssocID="{C1BBADF8-EB1E-7F49-B9C3-7541BEAA496F}" presName="rootComposite" presStyleCnt="0"/>
      <dgm:spPr/>
    </dgm:pt>
    <dgm:pt modelId="{A392DA1F-2B76-E04B-848B-5D62DAE4FC5A}" type="pres">
      <dgm:prSet presAssocID="{C1BBADF8-EB1E-7F49-B9C3-7541BEAA496F}" presName="rootText" presStyleLbl="node1" presStyleIdx="2" presStyleCnt="4"/>
      <dgm:spPr/>
    </dgm:pt>
    <dgm:pt modelId="{1B6DBFE2-93D3-A04E-9AF0-B112100B5B61}" type="pres">
      <dgm:prSet presAssocID="{C1BBADF8-EB1E-7F49-B9C3-7541BEAA496F}" presName="rootConnector" presStyleLbl="node1" presStyleIdx="2" presStyleCnt="4"/>
      <dgm:spPr/>
    </dgm:pt>
    <dgm:pt modelId="{FBAE3F52-1759-3148-A615-681BD90BCC75}" type="pres">
      <dgm:prSet presAssocID="{C1BBADF8-EB1E-7F49-B9C3-7541BEAA496F}" presName="childShape" presStyleCnt="0"/>
      <dgm:spPr/>
    </dgm:pt>
    <dgm:pt modelId="{72FBA9E8-3EFD-ED49-BBCF-65A1FEAECC0F}" type="pres">
      <dgm:prSet presAssocID="{F209DBBF-572D-F442-904C-2EC3E2BB6496}" presName="Name13" presStyleLbl="parChTrans1D2" presStyleIdx="4" presStyleCnt="8"/>
      <dgm:spPr/>
    </dgm:pt>
    <dgm:pt modelId="{83DFD362-7F79-1246-A971-B4234C836E0F}" type="pres">
      <dgm:prSet presAssocID="{F481190E-C0D1-A248-9EC4-A73B465A894E}" presName="childText" presStyleLbl="bgAcc1" presStyleIdx="4" presStyleCnt="8">
        <dgm:presLayoutVars>
          <dgm:bulletEnabled val="1"/>
        </dgm:presLayoutVars>
      </dgm:prSet>
      <dgm:spPr/>
    </dgm:pt>
    <dgm:pt modelId="{9A1DB647-A44C-FC4B-818B-59BE95FEB66B}" type="pres">
      <dgm:prSet presAssocID="{7C8DF75B-5AC2-1A45-93A1-6429B0A862BF}" presName="Name13" presStyleLbl="parChTrans1D2" presStyleIdx="5" presStyleCnt="8"/>
      <dgm:spPr/>
    </dgm:pt>
    <dgm:pt modelId="{5574A67E-2482-6846-A169-0916E411A6C0}" type="pres">
      <dgm:prSet presAssocID="{4651FABD-7EE4-5543-BCDF-68D2955903BE}" presName="childText" presStyleLbl="bgAcc1" presStyleIdx="5" presStyleCnt="8">
        <dgm:presLayoutVars>
          <dgm:bulletEnabled val="1"/>
        </dgm:presLayoutVars>
      </dgm:prSet>
      <dgm:spPr/>
    </dgm:pt>
    <dgm:pt modelId="{C762A074-E626-2B46-B30E-5BD32571F938}" type="pres">
      <dgm:prSet presAssocID="{891F93FE-E440-444D-BDA4-93A683AE50B1}" presName="root" presStyleCnt="0"/>
      <dgm:spPr/>
    </dgm:pt>
    <dgm:pt modelId="{08668C23-E244-F842-8AA3-89503FF4A9E8}" type="pres">
      <dgm:prSet presAssocID="{891F93FE-E440-444D-BDA4-93A683AE50B1}" presName="rootComposite" presStyleCnt="0"/>
      <dgm:spPr/>
    </dgm:pt>
    <dgm:pt modelId="{7D3E0DCC-E292-8E43-AC75-AE1578187888}" type="pres">
      <dgm:prSet presAssocID="{891F93FE-E440-444D-BDA4-93A683AE50B1}" presName="rootText" presStyleLbl="node1" presStyleIdx="3" presStyleCnt="4" custScaleX="100649" custLinFactNeighborX="-12540" custLinFactNeighborY="7523"/>
      <dgm:spPr/>
    </dgm:pt>
    <dgm:pt modelId="{67CEA238-2A06-7546-B5A7-FAFCAE7F92D0}" type="pres">
      <dgm:prSet presAssocID="{891F93FE-E440-444D-BDA4-93A683AE50B1}" presName="rootConnector" presStyleLbl="node1" presStyleIdx="3" presStyleCnt="4"/>
      <dgm:spPr/>
    </dgm:pt>
    <dgm:pt modelId="{5E7E39F5-1FD6-4840-9B98-B07ABDC22066}" type="pres">
      <dgm:prSet presAssocID="{891F93FE-E440-444D-BDA4-93A683AE50B1}" presName="childShape" presStyleCnt="0"/>
      <dgm:spPr/>
    </dgm:pt>
    <dgm:pt modelId="{9BD103E4-7888-4447-A024-E7E79BEA8293}" type="pres">
      <dgm:prSet presAssocID="{96402C1E-B596-9040-9FE3-78144543D0FA}" presName="Name13" presStyleLbl="parChTrans1D2" presStyleIdx="6" presStyleCnt="8"/>
      <dgm:spPr/>
    </dgm:pt>
    <dgm:pt modelId="{0B0D2FC6-F1AA-5742-9C2A-7FE34676BE7F}" type="pres">
      <dgm:prSet presAssocID="{036C3A80-3DBE-7C4A-B426-AD98BB20C658}" presName="childText" presStyleLbl="bgAcc1" presStyleIdx="6" presStyleCnt="8" custLinFactNeighborX="-14891" custLinFactNeighborY="3762">
        <dgm:presLayoutVars>
          <dgm:bulletEnabled val="1"/>
        </dgm:presLayoutVars>
      </dgm:prSet>
      <dgm:spPr/>
    </dgm:pt>
    <dgm:pt modelId="{47238EB0-38A1-184A-80F3-356E88DC02ED}" type="pres">
      <dgm:prSet presAssocID="{E5477832-B86E-544E-878B-5FDCA149FD1B}" presName="Name13" presStyleLbl="parChTrans1D2" presStyleIdx="7" presStyleCnt="8"/>
      <dgm:spPr/>
    </dgm:pt>
    <dgm:pt modelId="{BED9D764-E8F9-634A-8A92-C9CAA72FF050}" type="pres">
      <dgm:prSet presAssocID="{BFC056D4-A331-6D4F-B85E-3F7DE1C9BD85}" presName="childText" presStyleLbl="bgAcc1" presStyleIdx="7" presStyleCnt="8" custLinFactNeighborX="-10973" custLinFactNeighborY="1254">
        <dgm:presLayoutVars>
          <dgm:bulletEnabled val="1"/>
        </dgm:presLayoutVars>
      </dgm:prSet>
      <dgm:spPr/>
    </dgm:pt>
  </dgm:ptLst>
  <dgm:cxnLst>
    <dgm:cxn modelId="{FE03E31D-DB31-E34F-9C74-46626DEDA8A1}" type="presOf" srcId="{4651FABD-7EE4-5543-BCDF-68D2955903BE}" destId="{5574A67E-2482-6846-A169-0916E411A6C0}" srcOrd="0" destOrd="0" presId="urn:microsoft.com/office/officeart/2005/8/layout/hierarchy3"/>
    <dgm:cxn modelId="{BCE36825-9580-514F-868A-9692167A0443}" srcId="{7DAC6C9F-AEFC-AE41-9FEC-1407E12C9EB0}" destId="{6F519CD0-6AF5-2B44-A619-CFB322BEDE99}" srcOrd="0" destOrd="0" parTransId="{F97C8B3F-FD44-8940-88C1-BFBF27342801}" sibTransId="{FD35238C-D7D6-2542-AD59-6DE2714FB77A}"/>
    <dgm:cxn modelId="{347E762A-6B85-3D47-8EA4-EFEB8F89CD0E}" type="presOf" srcId="{6F519CD0-6AF5-2B44-A619-CFB322BEDE99}" destId="{BF5A6CF1-820D-0E45-9D36-7D7291EDBCF5}" srcOrd="0" destOrd="0" presId="urn:microsoft.com/office/officeart/2005/8/layout/hierarchy3"/>
    <dgm:cxn modelId="{A3A1AF2A-1B5F-A341-9C17-CBCAD2A96AD2}" srcId="{3DE14C95-8967-D64E-85C1-A1141085B29B}" destId="{BCCE0409-F576-864F-8F24-07A8473A0437}" srcOrd="1" destOrd="0" parTransId="{DE54F1C2-19BF-6A4E-9DC2-A26204B7566D}" sibTransId="{B30C68C5-C235-024B-8925-F6390EF3046C}"/>
    <dgm:cxn modelId="{60456944-74A6-854A-A0EE-E06CB67401F2}" type="presOf" srcId="{036C3A80-3DBE-7C4A-B426-AD98BB20C658}" destId="{0B0D2FC6-F1AA-5742-9C2A-7FE34676BE7F}" srcOrd="0" destOrd="0" presId="urn:microsoft.com/office/officeart/2005/8/layout/hierarchy3"/>
    <dgm:cxn modelId="{202BEF44-62C6-3A43-B26D-355EF0706630}" type="presOf" srcId="{C1BBADF8-EB1E-7F49-B9C3-7541BEAA496F}" destId="{A392DA1F-2B76-E04B-848B-5D62DAE4FC5A}" srcOrd="0" destOrd="0" presId="urn:microsoft.com/office/officeart/2005/8/layout/hierarchy3"/>
    <dgm:cxn modelId="{03F84C47-CDDA-E24F-97CF-26223310BA25}" srcId="{3DE14C95-8967-D64E-85C1-A1141085B29B}" destId="{F9671FC7-1CA8-A44B-B919-7258D4E71EA5}" srcOrd="0" destOrd="0" parTransId="{70D14AD7-3835-A34F-B1E9-FA9CA0077A24}" sibTransId="{C398C479-9333-3B4F-B9EF-88A3986CACF9}"/>
    <dgm:cxn modelId="{46D5DE56-63AE-D545-8FC2-0953B7734A96}" type="presOf" srcId="{70D14AD7-3835-A34F-B1E9-FA9CA0077A24}" destId="{CE13EDE1-2F4D-B94A-B4F4-A2EAB91B357A}" srcOrd="0" destOrd="0" presId="urn:microsoft.com/office/officeart/2005/8/layout/hierarchy3"/>
    <dgm:cxn modelId="{41BF7663-6F4F-224D-9BA2-0572DB57E89A}" type="presOf" srcId="{184256AD-9652-9040-86EF-80DFA2D56E3F}" destId="{19FF5945-0F9D-4744-938B-5022F0824634}" srcOrd="0" destOrd="0" presId="urn:microsoft.com/office/officeart/2005/8/layout/hierarchy3"/>
    <dgm:cxn modelId="{8025BD67-F1C1-A744-8FB4-5DD79BABA6C5}" srcId="{891F93FE-E440-444D-BDA4-93A683AE50B1}" destId="{036C3A80-3DBE-7C4A-B426-AD98BB20C658}" srcOrd="0" destOrd="0" parTransId="{96402C1E-B596-9040-9FE3-78144543D0FA}" sibTransId="{845619DD-680D-114F-A726-6FCEFF0D37A2}"/>
    <dgm:cxn modelId="{6C563D6A-D8AB-5C46-A974-AA7DDDB4F7FD}" type="presOf" srcId="{6EB2A77A-DF85-5F4B-A7BB-1E9943B17E6A}" destId="{CAA3412E-BD62-714B-8D44-5D5A3F7063C4}" srcOrd="0" destOrd="0" presId="urn:microsoft.com/office/officeart/2005/8/layout/hierarchy3"/>
    <dgm:cxn modelId="{41EF606F-06C1-C649-91A4-149D61D7890E}" type="presOf" srcId="{C7305F85-8969-1747-A6D5-C2107EE389DF}" destId="{D1A23C24-42F1-7E4E-930F-C874939C59E9}" srcOrd="0" destOrd="0" presId="urn:microsoft.com/office/officeart/2005/8/layout/hierarchy3"/>
    <dgm:cxn modelId="{40D20671-25B6-2D4B-817D-D42601992004}" type="presOf" srcId="{C1BBADF8-EB1E-7F49-B9C3-7541BEAA496F}" destId="{1B6DBFE2-93D3-A04E-9AF0-B112100B5B61}" srcOrd="1" destOrd="0" presId="urn:microsoft.com/office/officeart/2005/8/layout/hierarchy3"/>
    <dgm:cxn modelId="{3121A473-5ECF-764D-8832-A02215D8D235}" srcId="{C1BBADF8-EB1E-7F49-B9C3-7541BEAA496F}" destId="{4651FABD-7EE4-5543-BCDF-68D2955903BE}" srcOrd="1" destOrd="0" parTransId="{7C8DF75B-5AC2-1A45-93A1-6429B0A862BF}" sibTransId="{846D7901-F0E6-C442-B36F-FD93300E1002}"/>
    <dgm:cxn modelId="{BEA4C377-39A0-3D41-B049-86A88EDBB9AB}" type="presOf" srcId="{BD4844BF-EF15-414C-B197-DC7329FA2C52}" destId="{E856A425-9D9B-644F-86F8-E1860BFBB481}" srcOrd="0" destOrd="0" presId="urn:microsoft.com/office/officeart/2005/8/layout/hierarchy3"/>
    <dgm:cxn modelId="{0D876779-2970-704E-98D9-37A874E1526B}" type="presOf" srcId="{F481190E-C0D1-A248-9EC4-A73B465A894E}" destId="{83DFD362-7F79-1246-A971-B4234C836E0F}" srcOrd="0" destOrd="0" presId="urn:microsoft.com/office/officeart/2005/8/layout/hierarchy3"/>
    <dgm:cxn modelId="{A8347D80-FA5E-9645-A5B7-DDBF1572D72A}" srcId="{891F93FE-E440-444D-BDA4-93A683AE50B1}" destId="{BFC056D4-A331-6D4F-B85E-3F7DE1C9BD85}" srcOrd="1" destOrd="0" parTransId="{E5477832-B86E-544E-878B-5FDCA149FD1B}" sibTransId="{EAFAF3DB-B11A-6B4F-89E0-96DFAEBEB1E3}"/>
    <dgm:cxn modelId="{FD5EBE84-26C9-FB41-BD8F-2F71D6CAF549}" type="presOf" srcId="{E5477832-B86E-544E-878B-5FDCA149FD1B}" destId="{47238EB0-38A1-184A-80F3-356E88DC02ED}" srcOrd="0" destOrd="0" presId="urn:microsoft.com/office/officeart/2005/8/layout/hierarchy3"/>
    <dgm:cxn modelId="{134E428B-19E6-DC48-A4B7-B1BE5DDDE337}" srcId="{7DAC6C9F-AEFC-AE41-9FEC-1407E12C9EB0}" destId="{3DE14C95-8967-D64E-85C1-A1141085B29B}" srcOrd="1" destOrd="0" parTransId="{862E60E5-AC78-D34F-A1B0-F3131FF2F8FF}" sibTransId="{7ACB41D9-91B4-B24B-AF07-56FF452022D1}"/>
    <dgm:cxn modelId="{841F468D-E2C8-8743-BF61-C37ECC657FA7}" type="presOf" srcId="{F9671FC7-1CA8-A44B-B919-7258D4E71EA5}" destId="{0AD1D2CA-EC2A-184A-B869-2A1FAE68A434}" srcOrd="0" destOrd="0" presId="urn:microsoft.com/office/officeart/2005/8/layout/hierarchy3"/>
    <dgm:cxn modelId="{4899A59F-B9C8-914B-BAC8-382FAD141A84}" type="presOf" srcId="{DE54F1C2-19BF-6A4E-9DC2-A26204B7566D}" destId="{27FB3445-BF3C-4A4D-834D-BA23DB5F9968}" srcOrd="0" destOrd="0" presId="urn:microsoft.com/office/officeart/2005/8/layout/hierarchy3"/>
    <dgm:cxn modelId="{CD3671B0-CDFB-DE46-9B3D-C884ADCE9914}" type="presOf" srcId="{7DAC6C9F-AEFC-AE41-9FEC-1407E12C9EB0}" destId="{6DA5235A-5042-6D45-B06B-11E1EE8FB7FB}" srcOrd="0" destOrd="0" presId="urn:microsoft.com/office/officeart/2005/8/layout/hierarchy3"/>
    <dgm:cxn modelId="{CB0F9FB7-050D-6C4A-A904-BA6917048D5B}" srcId="{6F519CD0-6AF5-2B44-A619-CFB322BEDE99}" destId="{184256AD-9652-9040-86EF-80DFA2D56E3F}" srcOrd="0" destOrd="0" parTransId="{6EB2A77A-DF85-5F4B-A7BB-1E9943B17E6A}" sibTransId="{9895A8D2-F9CA-9744-BE81-F1764750BD4C}"/>
    <dgm:cxn modelId="{E4AD62BA-3F7B-EB4E-8AE4-CF58299413AE}" type="presOf" srcId="{96402C1E-B596-9040-9FE3-78144543D0FA}" destId="{9BD103E4-7888-4447-A024-E7E79BEA8293}" srcOrd="0" destOrd="0" presId="urn:microsoft.com/office/officeart/2005/8/layout/hierarchy3"/>
    <dgm:cxn modelId="{5BBAA2BC-4EF7-6446-B76A-6F20D8859ECF}" type="presOf" srcId="{891F93FE-E440-444D-BDA4-93A683AE50B1}" destId="{67CEA238-2A06-7546-B5A7-FAFCAE7F92D0}" srcOrd="1" destOrd="0" presId="urn:microsoft.com/office/officeart/2005/8/layout/hierarchy3"/>
    <dgm:cxn modelId="{665A92BF-70F8-1947-B7E8-8F4DBAFEF737}" srcId="{7DAC6C9F-AEFC-AE41-9FEC-1407E12C9EB0}" destId="{891F93FE-E440-444D-BDA4-93A683AE50B1}" srcOrd="3" destOrd="0" parTransId="{38477B31-885A-214C-90D9-F07C5BC40EB6}" sibTransId="{B451BA57-21B4-9945-9979-60A33AB43F9A}"/>
    <dgm:cxn modelId="{2C31D9D1-432D-DD4D-B6BC-65D559EB095D}" type="presOf" srcId="{BFC056D4-A331-6D4F-B85E-3F7DE1C9BD85}" destId="{BED9D764-E8F9-634A-8A92-C9CAA72FF050}" srcOrd="0" destOrd="0" presId="urn:microsoft.com/office/officeart/2005/8/layout/hierarchy3"/>
    <dgm:cxn modelId="{87E794DC-BF82-444B-968A-A173B16A1FBF}" type="presOf" srcId="{F209DBBF-572D-F442-904C-2EC3E2BB6496}" destId="{72FBA9E8-3EFD-ED49-BBCF-65A1FEAECC0F}" srcOrd="0" destOrd="0" presId="urn:microsoft.com/office/officeart/2005/8/layout/hierarchy3"/>
    <dgm:cxn modelId="{12711ADD-F13F-3847-BAA6-217661D9196D}" srcId="{7DAC6C9F-AEFC-AE41-9FEC-1407E12C9EB0}" destId="{C1BBADF8-EB1E-7F49-B9C3-7541BEAA496F}" srcOrd="2" destOrd="0" parTransId="{D5699811-126C-CF49-BD79-34ADA23BE106}" sibTransId="{50ECD2FE-3C7C-A944-9551-9B9155798A27}"/>
    <dgm:cxn modelId="{E467DDDE-33DF-0848-AF3D-E4EB5A5202CC}" type="presOf" srcId="{3DE14C95-8967-D64E-85C1-A1141085B29B}" destId="{33CAD901-5DDE-014F-A39F-EACC8B67B908}" srcOrd="0" destOrd="0" presId="urn:microsoft.com/office/officeart/2005/8/layout/hierarchy3"/>
    <dgm:cxn modelId="{726940DF-22A0-5640-A37C-B0756262B70F}" type="presOf" srcId="{7C8DF75B-5AC2-1A45-93A1-6429B0A862BF}" destId="{9A1DB647-A44C-FC4B-818B-59BE95FEB66B}" srcOrd="0" destOrd="0" presId="urn:microsoft.com/office/officeart/2005/8/layout/hierarchy3"/>
    <dgm:cxn modelId="{70B50AE1-0E45-FD46-B392-0CA6198DABDD}" type="presOf" srcId="{891F93FE-E440-444D-BDA4-93A683AE50B1}" destId="{7D3E0DCC-E292-8E43-AC75-AE1578187888}" srcOrd="0" destOrd="0" presId="urn:microsoft.com/office/officeart/2005/8/layout/hierarchy3"/>
    <dgm:cxn modelId="{B225A9ED-C703-7544-BA34-90EC13F4EB8A}" type="presOf" srcId="{3DE14C95-8967-D64E-85C1-A1141085B29B}" destId="{14B2BD22-5B28-D043-BDC1-D9267499868E}" srcOrd="1" destOrd="0" presId="urn:microsoft.com/office/officeart/2005/8/layout/hierarchy3"/>
    <dgm:cxn modelId="{6D25F4F6-D7C7-7141-B6BC-61BC3B2C805D}" type="presOf" srcId="{6F519CD0-6AF5-2B44-A619-CFB322BEDE99}" destId="{C996E809-5DC0-224D-A2B7-630CC288DA69}" srcOrd="1" destOrd="0" presId="urn:microsoft.com/office/officeart/2005/8/layout/hierarchy3"/>
    <dgm:cxn modelId="{6CBC35F8-C782-CB4C-ABB6-27DC12F2C05A}" srcId="{6F519CD0-6AF5-2B44-A619-CFB322BEDE99}" destId="{BD4844BF-EF15-414C-B197-DC7329FA2C52}" srcOrd="1" destOrd="0" parTransId="{C7305F85-8969-1747-A6D5-C2107EE389DF}" sibTransId="{B0BC837C-F93B-E64B-9304-572B36DA854E}"/>
    <dgm:cxn modelId="{534641FA-2D4D-CD40-A3F5-D1B7A317F29E}" srcId="{C1BBADF8-EB1E-7F49-B9C3-7541BEAA496F}" destId="{F481190E-C0D1-A248-9EC4-A73B465A894E}" srcOrd="0" destOrd="0" parTransId="{F209DBBF-572D-F442-904C-2EC3E2BB6496}" sibTransId="{2719C149-6F91-3A49-9F39-ECAF97F79CB4}"/>
    <dgm:cxn modelId="{041B37FB-CC97-9341-B97D-495E31FB7AB3}" type="presOf" srcId="{BCCE0409-F576-864F-8F24-07A8473A0437}" destId="{E0A6C63D-D9E2-E248-8F01-39A16035C4A8}" srcOrd="0" destOrd="0" presId="urn:microsoft.com/office/officeart/2005/8/layout/hierarchy3"/>
    <dgm:cxn modelId="{A24D5CF4-4225-8D43-B498-B450A52AE17B}" type="presParOf" srcId="{6DA5235A-5042-6D45-B06B-11E1EE8FB7FB}" destId="{79AE9389-752C-B24A-8D01-7A6318FEABBB}" srcOrd="0" destOrd="0" presId="urn:microsoft.com/office/officeart/2005/8/layout/hierarchy3"/>
    <dgm:cxn modelId="{E3C3F500-7420-3142-943F-87D8DA033477}" type="presParOf" srcId="{79AE9389-752C-B24A-8D01-7A6318FEABBB}" destId="{6CA95610-C6F0-BD44-8CD6-27C6A9B2DCEC}" srcOrd="0" destOrd="0" presId="urn:microsoft.com/office/officeart/2005/8/layout/hierarchy3"/>
    <dgm:cxn modelId="{0CD83E96-813B-DA48-A8AC-C1C6B5DE5A12}" type="presParOf" srcId="{6CA95610-C6F0-BD44-8CD6-27C6A9B2DCEC}" destId="{BF5A6CF1-820D-0E45-9D36-7D7291EDBCF5}" srcOrd="0" destOrd="0" presId="urn:microsoft.com/office/officeart/2005/8/layout/hierarchy3"/>
    <dgm:cxn modelId="{52DC00F2-045A-F74C-91EE-32587C69B58F}" type="presParOf" srcId="{6CA95610-C6F0-BD44-8CD6-27C6A9B2DCEC}" destId="{C996E809-5DC0-224D-A2B7-630CC288DA69}" srcOrd="1" destOrd="0" presId="urn:microsoft.com/office/officeart/2005/8/layout/hierarchy3"/>
    <dgm:cxn modelId="{1021E6AA-C16D-D74F-BCE7-9C996FD5059D}" type="presParOf" srcId="{79AE9389-752C-B24A-8D01-7A6318FEABBB}" destId="{2FEB36F4-101E-F34B-992E-BB5FEE5813C3}" srcOrd="1" destOrd="0" presId="urn:microsoft.com/office/officeart/2005/8/layout/hierarchy3"/>
    <dgm:cxn modelId="{3EF337B3-D8FE-9342-A8BA-9415FE6AFEF5}" type="presParOf" srcId="{2FEB36F4-101E-F34B-992E-BB5FEE5813C3}" destId="{CAA3412E-BD62-714B-8D44-5D5A3F7063C4}" srcOrd="0" destOrd="0" presId="urn:microsoft.com/office/officeart/2005/8/layout/hierarchy3"/>
    <dgm:cxn modelId="{1DAB6EDE-BB6A-2241-A622-CDA883F41B20}" type="presParOf" srcId="{2FEB36F4-101E-F34B-992E-BB5FEE5813C3}" destId="{19FF5945-0F9D-4744-938B-5022F0824634}" srcOrd="1" destOrd="0" presId="urn:microsoft.com/office/officeart/2005/8/layout/hierarchy3"/>
    <dgm:cxn modelId="{FC7DF85A-A484-1C49-A378-C3C4A5D5431F}" type="presParOf" srcId="{2FEB36F4-101E-F34B-992E-BB5FEE5813C3}" destId="{D1A23C24-42F1-7E4E-930F-C874939C59E9}" srcOrd="2" destOrd="0" presId="urn:microsoft.com/office/officeart/2005/8/layout/hierarchy3"/>
    <dgm:cxn modelId="{4FCB5A73-0C93-A743-913F-7243CCDADA11}" type="presParOf" srcId="{2FEB36F4-101E-F34B-992E-BB5FEE5813C3}" destId="{E856A425-9D9B-644F-86F8-E1860BFBB481}" srcOrd="3" destOrd="0" presId="urn:microsoft.com/office/officeart/2005/8/layout/hierarchy3"/>
    <dgm:cxn modelId="{FBA1E77C-C2FD-4549-B9F0-50D7C2377372}" type="presParOf" srcId="{6DA5235A-5042-6D45-B06B-11E1EE8FB7FB}" destId="{74CC75E6-9C2E-BC41-A3E6-926FA39A6EED}" srcOrd="1" destOrd="0" presId="urn:microsoft.com/office/officeart/2005/8/layout/hierarchy3"/>
    <dgm:cxn modelId="{4C90CE64-D37E-3B4A-96E1-DDEE44B2CB8B}" type="presParOf" srcId="{74CC75E6-9C2E-BC41-A3E6-926FA39A6EED}" destId="{9242D1EA-6855-6240-89FA-EB613F5F9FC4}" srcOrd="0" destOrd="0" presId="urn:microsoft.com/office/officeart/2005/8/layout/hierarchy3"/>
    <dgm:cxn modelId="{F38A4571-2827-0A4F-BF83-4EB85A8AAB77}" type="presParOf" srcId="{9242D1EA-6855-6240-89FA-EB613F5F9FC4}" destId="{33CAD901-5DDE-014F-A39F-EACC8B67B908}" srcOrd="0" destOrd="0" presId="urn:microsoft.com/office/officeart/2005/8/layout/hierarchy3"/>
    <dgm:cxn modelId="{10EF5B48-6BA4-834B-946B-8EF7227BD2B1}" type="presParOf" srcId="{9242D1EA-6855-6240-89FA-EB613F5F9FC4}" destId="{14B2BD22-5B28-D043-BDC1-D9267499868E}" srcOrd="1" destOrd="0" presId="urn:microsoft.com/office/officeart/2005/8/layout/hierarchy3"/>
    <dgm:cxn modelId="{CB3DCD94-4B2A-DD44-9C73-728848603D9E}" type="presParOf" srcId="{74CC75E6-9C2E-BC41-A3E6-926FA39A6EED}" destId="{A62F6FC5-35A8-694E-AF4D-7CD37A3D152C}" srcOrd="1" destOrd="0" presId="urn:microsoft.com/office/officeart/2005/8/layout/hierarchy3"/>
    <dgm:cxn modelId="{99A037CA-EF5B-0748-87F9-C741D70EFEC5}" type="presParOf" srcId="{A62F6FC5-35A8-694E-AF4D-7CD37A3D152C}" destId="{CE13EDE1-2F4D-B94A-B4F4-A2EAB91B357A}" srcOrd="0" destOrd="0" presId="urn:microsoft.com/office/officeart/2005/8/layout/hierarchy3"/>
    <dgm:cxn modelId="{10E74151-6B9C-BA43-8C2E-169D2DBEDCB8}" type="presParOf" srcId="{A62F6FC5-35A8-694E-AF4D-7CD37A3D152C}" destId="{0AD1D2CA-EC2A-184A-B869-2A1FAE68A434}" srcOrd="1" destOrd="0" presId="urn:microsoft.com/office/officeart/2005/8/layout/hierarchy3"/>
    <dgm:cxn modelId="{94DFDA40-0950-1442-90C8-F7A3402416A4}" type="presParOf" srcId="{A62F6FC5-35A8-694E-AF4D-7CD37A3D152C}" destId="{27FB3445-BF3C-4A4D-834D-BA23DB5F9968}" srcOrd="2" destOrd="0" presId="urn:microsoft.com/office/officeart/2005/8/layout/hierarchy3"/>
    <dgm:cxn modelId="{CA091413-A4AD-524B-B9D4-DC1887A05085}" type="presParOf" srcId="{A62F6FC5-35A8-694E-AF4D-7CD37A3D152C}" destId="{E0A6C63D-D9E2-E248-8F01-39A16035C4A8}" srcOrd="3" destOrd="0" presId="urn:microsoft.com/office/officeart/2005/8/layout/hierarchy3"/>
    <dgm:cxn modelId="{7CF2EA07-773C-A944-AF82-C49594D731E1}" type="presParOf" srcId="{6DA5235A-5042-6D45-B06B-11E1EE8FB7FB}" destId="{CD7E7958-5DE4-9441-8102-A1EC53BB9DAD}" srcOrd="2" destOrd="0" presId="urn:microsoft.com/office/officeart/2005/8/layout/hierarchy3"/>
    <dgm:cxn modelId="{3D2B4157-7011-5B4E-9361-1259F77F7918}" type="presParOf" srcId="{CD7E7958-5DE4-9441-8102-A1EC53BB9DAD}" destId="{397A018C-8DC8-A54A-8B04-A328F8F9933D}" srcOrd="0" destOrd="0" presId="urn:microsoft.com/office/officeart/2005/8/layout/hierarchy3"/>
    <dgm:cxn modelId="{EA94EF0A-1520-C24F-9279-DBB8E3E0B393}" type="presParOf" srcId="{397A018C-8DC8-A54A-8B04-A328F8F9933D}" destId="{A392DA1F-2B76-E04B-848B-5D62DAE4FC5A}" srcOrd="0" destOrd="0" presId="urn:microsoft.com/office/officeart/2005/8/layout/hierarchy3"/>
    <dgm:cxn modelId="{892D6C9D-7E7A-B34F-90D1-EEA7071EED62}" type="presParOf" srcId="{397A018C-8DC8-A54A-8B04-A328F8F9933D}" destId="{1B6DBFE2-93D3-A04E-9AF0-B112100B5B61}" srcOrd="1" destOrd="0" presId="urn:microsoft.com/office/officeart/2005/8/layout/hierarchy3"/>
    <dgm:cxn modelId="{D0221272-B240-9347-BDA5-D1F2CB5EDE06}" type="presParOf" srcId="{CD7E7958-5DE4-9441-8102-A1EC53BB9DAD}" destId="{FBAE3F52-1759-3148-A615-681BD90BCC75}" srcOrd="1" destOrd="0" presId="urn:microsoft.com/office/officeart/2005/8/layout/hierarchy3"/>
    <dgm:cxn modelId="{21603F32-828A-B645-872B-E31775021140}" type="presParOf" srcId="{FBAE3F52-1759-3148-A615-681BD90BCC75}" destId="{72FBA9E8-3EFD-ED49-BBCF-65A1FEAECC0F}" srcOrd="0" destOrd="0" presId="urn:microsoft.com/office/officeart/2005/8/layout/hierarchy3"/>
    <dgm:cxn modelId="{11437AE8-7BB1-FB45-8CEE-3BFB69275ACA}" type="presParOf" srcId="{FBAE3F52-1759-3148-A615-681BD90BCC75}" destId="{83DFD362-7F79-1246-A971-B4234C836E0F}" srcOrd="1" destOrd="0" presId="urn:microsoft.com/office/officeart/2005/8/layout/hierarchy3"/>
    <dgm:cxn modelId="{62F449CC-BAC2-F748-8C3E-324CAEFAC1BB}" type="presParOf" srcId="{FBAE3F52-1759-3148-A615-681BD90BCC75}" destId="{9A1DB647-A44C-FC4B-818B-59BE95FEB66B}" srcOrd="2" destOrd="0" presId="urn:microsoft.com/office/officeart/2005/8/layout/hierarchy3"/>
    <dgm:cxn modelId="{4CB65A6F-0B70-1646-BF6E-A0950373D6ED}" type="presParOf" srcId="{FBAE3F52-1759-3148-A615-681BD90BCC75}" destId="{5574A67E-2482-6846-A169-0916E411A6C0}" srcOrd="3" destOrd="0" presId="urn:microsoft.com/office/officeart/2005/8/layout/hierarchy3"/>
    <dgm:cxn modelId="{E10601D1-787E-2542-9EE7-DC2F5CE54D73}" type="presParOf" srcId="{6DA5235A-5042-6D45-B06B-11E1EE8FB7FB}" destId="{C762A074-E626-2B46-B30E-5BD32571F938}" srcOrd="3" destOrd="0" presId="urn:microsoft.com/office/officeart/2005/8/layout/hierarchy3"/>
    <dgm:cxn modelId="{F7612FAD-8F15-CD4E-8794-598625B1A2F2}" type="presParOf" srcId="{C762A074-E626-2B46-B30E-5BD32571F938}" destId="{08668C23-E244-F842-8AA3-89503FF4A9E8}" srcOrd="0" destOrd="0" presId="urn:microsoft.com/office/officeart/2005/8/layout/hierarchy3"/>
    <dgm:cxn modelId="{C19331BD-CFD7-754C-A41F-56D489CD30CA}" type="presParOf" srcId="{08668C23-E244-F842-8AA3-89503FF4A9E8}" destId="{7D3E0DCC-E292-8E43-AC75-AE1578187888}" srcOrd="0" destOrd="0" presId="urn:microsoft.com/office/officeart/2005/8/layout/hierarchy3"/>
    <dgm:cxn modelId="{BC00B97A-619E-D249-89C4-3F042FC46871}" type="presParOf" srcId="{08668C23-E244-F842-8AA3-89503FF4A9E8}" destId="{67CEA238-2A06-7546-B5A7-FAFCAE7F92D0}" srcOrd="1" destOrd="0" presId="urn:microsoft.com/office/officeart/2005/8/layout/hierarchy3"/>
    <dgm:cxn modelId="{46B5D79C-3202-D041-925F-D279C3958F0C}" type="presParOf" srcId="{C762A074-E626-2B46-B30E-5BD32571F938}" destId="{5E7E39F5-1FD6-4840-9B98-B07ABDC22066}" srcOrd="1" destOrd="0" presId="urn:microsoft.com/office/officeart/2005/8/layout/hierarchy3"/>
    <dgm:cxn modelId="{D5E95AAB-5F7D-904E-9D1A-0E392DB0665B}" type="presParOf" srcId="{5E7E39F5-1FD6-4840-9B98-B07ABDC22066}" destId="{9BD103E4-7888-4447-A024-E7E79BEA8293}" srcOrd="0" destOrd="0" presId="urn:microsoft.com/office/officeart/2005/8/layout/hierarchy3"/>
    <dgm:cxn modelId="{620D7B41-FA57-614C-8654-9FF04CB867ED}" type="presParOf" srcId="{5E7E39F5-1FD6-4840-9B98-B07ABDC22066}" destId="{0B0D2FC6-F1AA-5742-9C2A-7FE34676BE7F}" srcOrd="1" destOrd="0" presId="urn:microsoft.com/office/officeart/2005/8/layout/hierarchy3"/>
    <dgm:cxn modelId="{471EEFA9-90C4-6947-87B7-B154C5FF7B99}" type="presParOf" srcId="{5E7E39F5-1FD6-4840-9B98-B07ABDC22066}" destId="{47238EB0-38A1-184A-80F3-356E88DC02ED}" srcOrd="2" destOrd="0" presId="urn:microsoft.com/office/officeart/2005/8/layout/hierarchy3"/>
    <dgm:cxn modelId="{D9121FE0-9614-5447-B089-B02C34B30862}" type="presParOf" srcId="{5E7E39F5-1FD6-4840-9B98-B07ABDC22066}" destId="{BED9D764-E8F9-634A-8A92-C9CAA72FF050}" srcOrd="3"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568D2F2-16F7-0E43-9759-520E68746246}"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GB"/>
        </a:p>
      </dgm:t>
    </dgm:pt>
    <dgm:pt modelId="{F0B27B1E-3434-9B44-9FEE-98A567F91C53}">
      <dgm:prSet/>
      <dgm:spPr/>
      <dgm:t>
        <a:bodyPr/>
        <a:lstStyle/>
        <a:p>
          <a:r>
            <a:rPr lang="en-US" dirty="0">
              <a:latin typeface="Times New Roman" panose="02020603050405020304" pitchFamily="18" charset="0"/>
              <a:cs typeface="Times New Roman" panose="02020603050405020304" pitchFamily="18" charset="0"/>
            </a:rPr>
            <a:t>Kaggle || Data.Gov.In || Data.Gov.UK </a:t>
          </a:r>
          <a:endParaRPr lang="en-GB" dirty="0">
            <a:latin typeface="Times New Roman" panose="02020603050405020304" pitchFamily="18" charset="0"/>
            <a:cs typeface="Times New Roman" panose="02020603050405020304" pitchFamily="18" charset="0"/>
          </a:endParaRPr>
        </a:p>
      </dgm:t>
    </dgm:pt>
    <dgm:pt modelId="{FF176F3E-036C-1743-A5C8-5AE985DDFC13}" type="parTrans" cxnId="{44932351-9ECD-9244-97DA-FBFC19F39DD7}">
      <dgm:prSet/>
      <dgm:spPr/>
      <dgm:t>
        <a:bodyPr/>
        <a:lstStyle/>
        <a:p>
          <a:endParaRPr lang="en-GB">
            <a:latin typeface="Times New Roman" panose="02020603050405020304" pitchFamily="18" charset="0"/>
            <a:cs typeface="Times New Roman" panose="02020603050405020304" pitchFamily="18" charset="0"/>
          </a:endParaRPr>
        </a:p>
      </dgm:t>
    </dgm:pt>
    <dgm:pt modelId="{BCAAF847-67B8-5047-85FB-59D7606688D5}" type="sibTrans" cxnId="{44932351-9ECD-9244-97DA-FBFC19F39DD7}">
      <dgm:prSet/>
      <dgm:spPr/>
      <dgm:t>
        <a:bodyPr/>
        <a:lstStyle/>
        <a:p>
          <a:endParaRPr lang="en-GB">
            <a:latin typeface="Times New Roman" panose="02020603050405020304" pitchFamily="18" charset="0"/>
            <a:cs typeface="Times New Roman" panose="02020603050405020304" pitchFamily="18" charset="0"/>
          </a:endParaRPr>
        </a:p>
      </dgm:t>
    </dgm:pt>
    <dgm:pt modelId="{61A6FD1F-9C96-B740-9DE7-04D0CE09A53A}">
      <dgm:prSet/>
      <dgm:spPr/>
      <dgm:t>
        <a:bodyPr/>
        <a:lstStyle/>
        <a:p>
          <a:r>
            <a:rPr lang="en-US" dirty="0">
              <a:latin typeface="Times New Roman" panose="02020603050405020304" pitchFamily="18" charset="0"/>
              <a:cs typeface="Times New Roman" panose="02020603050405020304" pitchFamily="18" charset="0"/>
            </a:rPr>
            <a:t>These are the websites used for selecting and downloading  the datasets on Pregnancy associated mortality and its effects and causes which in end had provided an overview on preventive care</a:t>
          </a:r>
          <a:endParaRPr lang="en-GB" dirty="0">
            <a:latin typeface="Times New Roman" panose="02020603050405020304" pitchFamily="18" charset="0"/>
            <a:cs typeface="Times New Roman" panose="02020603050405020304" pitchFamily="18" charset="0"/>
          </a:endParaRPr>
        </a:p>
      </dgm:t>
    </dgm:pt>
    <dgm:pt modelId="{918006C1-D0E6-4543-BB04-26C43EA855FC}" type="parTrans" cxnId="{49A8FB77-B41C-4F42-A4E7-D82AAA0CFB41}">
      <dgm:prSet/>
      <dgm:spPr/>
      <dgm:t>
        <a:bodyPr/>
        <a:lstStyle/>
        <a:p>
          <a:endParaRPr lang="en-GB">
            <a:latin typeface="Times New Roman" panose="02020603050405020304" pitchFamily="18" charset="0"/>
            <a:cs typeface="Times New Roman" panose="02020603050405020304" pitchFamily="18" charset="0"/>
          </a:endParaRPr>
        </a:p>
      </dgm:t>
    </dgm:pt>
    <dgm:pt modelId="{E4980769-ABEA-654D-98C5-E1E22E49C31D}" type="sibTrans" cxnId="{49A8FB77-B41C-4F42-A4E7-D82AAA0CFB41}">
      <dgm:prSet/>
      <dgm:spPr/>
      <dgm:t>
        <a:bodyPr/>
        <a:lstStyle/>
        <a:p>
          <a:endParaRPr lang="en-GB">
            <a:latin typeface="Times New Roman" panose="02020603050405020304" pitchFamily="18" charset="0"/>
            <a:cs typeface="Times New Roman" panose="02020603050405020304" pitchFamily="18" charset="0"/>
          </a:endParaRPr>
        </a:p>
      </dgm:t>
    </dgm:pt>
    <dgm:pt modelId="{A108EAFF-B2CF-AD42-8330-79C32111A778}">
      <dgm:prSet/>
      <dgm:spPr/>
      <dgm:t>
        <a:bodyPr/>
        <a:lstStyle/>
        <a:p>
          <a:r>
            <a:rPr lang="en-US" dirty="0">
              <a:latin typeface="Times New Roman" panose="02020603050405020304" pitchFamily="18" charset="0"/>
              <a:cs typeface="Times New Roman" panose="02020603050405020304" pitchFamily="18" charset="0"/>
            </a:rPr>
            <a:t>LOD</a:t>
          </a:r>
        </a:p>
        <a:p>
          <a:r>
            <a:rPr lang="en-US" dirty="0">
              <a:latin typeface="Times New Roman" panose="02020603050405020304" pitchFamily="18" charset="0"/>
              <a:cs typeface="Times New Roman" panose="02020603050405020304" pitchFamily="18" charset="0"/>
            </a:rPr>
            <a:t>(Learn on Demand)</a:t>
          </a:r>
          <a:endParaRPr lang="en-GB" dirty="0">
            <a:latin typeface="Times New Roman" panose="02020603050405020304" pitchFamily="18" charset="0"/>
            <a:cs typeface="Times New Roman" panose="02020603050405020304" pitchFamily="18" charset="0"/>
          </a:endParaRPr>
        </a:p>
      </dgm:t>
    </dgm:pt>
    <dgm:pt modelId="{CFF1D594-F75A-B94F-9E8A-5C27C382D888}" type="parTrans" cxnId="{825E8081-9D8D-0C45-8743-78D98355B14F}">
      <dgm:prSet/>
      <dgm:spPr/>
      <dgm:t>
        <a:bodyPr/>
        <a:lstStyle/>
        <a:p>
          <a:endParaRPr lang="en-GB">
            <a:latin typeface="Times New Roman" panose="02020603050405020304" pitchFamily="18" charset="0"/>
            <a:cs typeface="Times New Roman" panose="02020603050405020304" pitchFamily="18" charset="0"/>
          </a:endParaRPr>
        </a:p>
      </dgm:t>
    </dgm:pt>
    <dgm:pt modelId="{10986CB1-410E-FB41-9B67-7485705D0B65}" type="sibTrans" cxnId="{825E8081-9D8D-0C45-8743-78D98355B14F}">
      <dgm:prSet/>
      <dgm:spPr/>
      <dgm:t>
        <a:bodyPr/>
        <a:lstStyle/>
        <a:p>
          <a:endParaRPr lang="en-GB">
            <a:latin typeface="Times New Roman" panose="02020603050405020304" pitchFamily="18" charset="0"/>
            <a:cs typeface="Times New Roman" panose="02020603050405020304" pitchFamily="18" charset="0"/>
          </a:endParaRPr>
        </a:p>
      </dgm:t>
    </dgm:pt>
    <dgm:pt modelId="{2C64CA86-ABF4-4049-B696-C0F5620C5496}">
      <dgm:prSet/>
      <dgm:spPr/>
      <dgm:t>
        <a:bodyPr/>
        <a:lstStyle/>
        <a:p>
          <a:r>
            <a:rPr lang="en-US">
              <a:latin typeface="Times New Roman" panose="02020603050405020304" pitchFamily="18" charset="0"/>
              <a:cs typeface="Times New Roman" panose="02020603050405020304" pitchFamily="18" charset="0"/>
            </a:rPr>
            <a:t>Technical Constraints </a:t>
          </a:r>
          <a:endParaRPr lang="en-GB">
            <a:latin typeface="Times New Roman" panose="02020603050405020304" pitchFamily="18" charset="0"/>
            <a:cs typeface="Times New Roman" panose="02020603050405020304" pitchFamily="18" charset="0"/>
          </a:endParaRPr>
        </a:p>
      </dgm:t>
    </dgm:pt>
    <dgm:pt modelId="{4D621FF5-55AE-4041-8E5D-C8727D729AC2}" type="parTrans" cxnId="{45021C09-25F0-5042-90DE-666CFA789385}">
      <dgm:prSet/>
      <dgm:spPr/>
      <dgm:t>
        <a:bodyPr/>
        <a:lstStyle/>
        <a:p>
          <a:endParaRPr lang="en-GB">
            <a:latin typeface="Times New Roman" panose="02020603050405020304" pitchFamily="18" charset="0"/>
            <a:cs typeface="Times New Roman" panose="02020603050405020304" pitchFamily="18" charset="0"/>
          </a:endParaRPr>
        </a:p>
      </dgm:t>
    </dgm:pt>
    <dgm:pt modelId="{C9193BC4-F85D-B741-86AE-A6FD42FFBE7D}" type="sibTrans" cxnId="{45021C09-25F0-5042-90DE-666CFA789385}">
      <dgm:prSet/>
      <dgm:spPr/>
      <dgm:t>
        <a:bodyPr/>
        <a:lstStyle/>
        <a:p>
          <a:endParaRPr lang="en-GB">
            <a:latin typeface="Times New Roman" panose="02020603050405020304" pitchFamily="18" charset="0"/>
            <a:cs typeface="Times New Roman" panose="02020603050405020304" pitchFamily="18" charset="0"/>
          </a:endParaRPr>
        </a:p>
      </dgm:t>
    </dgm:pt>
    <dgm:pt modelId="{59F9B287-FBEC-B241-8DE2-5C38C1C667AC}">
      <dgm:prSet/>
      <dgm:spPr/>
      <dgm:t>
        <a:bodyPr/>
        <a:lstStyle/>
        <a:p>
          <a:r>
            <a:rPr lang="en-US">
              <a:latin typeface="Times New Roman" panose="02020603050405020304" pitchFamily="18" charset="0"/>
              <a:cs typeface="Times New Roman" panose="02020603050405020304" pitchFamily="18" charset="0"/>
            </a:rPr>
            <a:t>Data entries</a:t>
          </a:r>
          <a:endParaRPr lang="en-GB">
            <a:latin typeface="Times New Roman" panose="02020603050405020304" pitchFamily="18" charset="0"/>
            <a:cs typeface="Times New Roman" panose="02020603050405020304" pitchFamily="18" charset="0"/>
          </a:endParaRPr>
        </a:p>
      </dgm:t>
    </dgm:pt>
    <dgm:pt modelId="{0B26E79F-E3DF-BB4A-9725-E6444EF0F467}" type="parTrans" cxnId="{74954315-A199-A84C-91B0-3AA1471EAA83}">
      <dgm:prSet/>
      <dgm:spPr/>
      <dgm:t>
        <a:bodyPr/>
        <a:lstStyle/>
        <a:p>
          <a:endParaRPr lang="en-GB">
            <a:latin typeface="Times New Roman" panose="02020603050405020304" pitchFamily="18" charset="0"/>
            <a:cs typeface="Times New Roman" panose="02020603050405020304" pitchFamily="18" charset="0"/>
          </a:endParaRPr>
        </a:p>
      </dgm:t>
    </dgm:pt>
    <dgm:pt modelId="{80FD9E8B-94FA-5745-BC06-952FFFADD86F}" type="sibTrans" cxnId="{74954315-A199-A84C-91B0-3AA1471EAA83}">
      <dgm:prSet/>
      <dgm:spPr/>
      <dgm:t>
        <a:bodyPr/>
        <a:lstStyle/>
        <a:p>
          <a:endParaRPr lang="en-GB">
            <a:latin typeface="Times New Roman" panose="02020603050405020304" pitchFamily="18" charset="0"/>
            <a:cs typeface="Times New Roman" panose="02020603050405020304" pitchFamily="18" charset="0"/>
          </a:endParaRPr>
        </a:p>
      </dgm:t>
    </dgm:pt>
    <dgm:pt modelId="{EAEBBE51-3B9A-D544-9054-F0B910A97505}">
      <dgm:prSet/>
      <dgm:spPr/>
      <dgm:t>
        <a:bodyPr/>
        <a:lstStyle/>
        <a:p>
          <a:r>
            <a:rPr lang="en-GB" dirty="0">
              <a:latin typeface="Times New Roman" panose="02020603050405020304" pitchFamily="18" charset="0"/>
              <a:cs typeface="Times New Roman" panose="02020603050405020304" pitchFamily="18" charset="0"/>
            </a:rPr>
            <a:t>As for this project I would be using Learn on demand provided by the university facility which incorporates the sufficient technologies and dependencies.  </a:t>
          </a:r>
        </a:p>
      </dgm:t>
    </dgm:pt>
    <dgm:pt modelId="{9AC3852F-E0D8-2B4A-88CB-93A039DCA11B}" type="parTrans" cxnId="{17DDA858-6CA9-9B42-9C7E-9342143A3860}">
      <dgm:prSet/>
      <dgm:spPr/>
      <dgm:t>
        <a:bodyPr/>
        <a:lstStyle/>
        <a:p>
          <a:endParaRPr lang="en-GB">
            <a:latin typeface="Times New Roman" panose="02020603050405020304" pitchFamily="18" charset="0"/>
            <a:cs typeface="Times New Roman" panose="02020603050405020304" pitchFamily="18" charset="0"/>
          </a:endParaRPr>
        </a:p>
      </dgm:t>
    </dgm:pt>
    <dgm:pt modelId="{9ECF051C-F38B-894A-8355-E266A019EB06}" type="sibTrans" cxnId="{17DDA858-6CA9-9B42-9C7E-9342143A3860}">
      <dgm:prSet/>
      <dgm:spPr/>
      <dgm:t>
        <a:bodyPr/>
        <a:lstStyle/>
        <a:p>
          <a:endParaRPr lang="en-GB">
            <a:latin typeface="Times New Roman" panose="02020603050405020304" pitchFamily="18" charset="0"/>
            <a:cs typeface="Times New Roman" panose="02020603050405020304" pitchFamily="18" charset="0"/>
          </a:endParaRPr>
        </a:p>
      </dgm:t>
    </dgm:pt>
    <dgm:pt modelId="{57F03B89-C098-164F-B38A-8DA67EEDC672}">
      <dgm:prSet/>
      <dgm:spPr/>
      <dgm:t>
        <a:bodyPr/>
        <a:lstStyle/>
        <a:p>
          <a:r>
            <a:rPr lang="en-GB" dirty="0">
              <a:latin typeface="Times New Roman" panose="02020603050405020304" pitchFamily="18" charset="0"/>
              <a:cs typeface="Times New Roman" panose="02020603050405020304" pitchFamily="18" charset="0"/>
            </a:rPr>
            <a:t>Managing multiple  large datasets and complex queries for desired outcome has been a challenge on Learn on Demand.</a:t>
          </a:r>
        </a:p>
      </dgm:t>
    </dgm:pt>
    <dgm:pt modelId="{161EF0AD-4EF6-B241-83F7-63C1A6F622E5}" type="parTrans" cxnId="{9EC923E3-3397-884D-A90E-1CBD72521E9B}">
      <dgm:prSet/>
      <dgm:spPr/>
      <dgm:t>
        <a:bodyPr/>
        <a:lstStyle/>
        <a:p>
          <a:endParaRPr lang="en-GB">
            <a:latin typeface="Times New Roman" panose="02020603050405020304" pitchFamily="18" charset="0"/>
            <a:cs typeface="Times New Roman" panose="02020603050405020304" pitchFamily="18" charset="0"/>
          </a:endParaRPr>
        </a:p>
      </dgm:t>
    </dgm:pt>
    <dgm:pt modelId="{986C89CA-ACD9-894D-B169-433DCCF9E734}" type="sibTrans" cxnId="{9EC923E3-3397-884D-A90E-1CBD72521E9B}">
      <dgm:prSet/>
      <dgm:spPr/>
      <dgm:t>
        <a:bodyPr/>
        <a:lstStyle/>
        <a:p>
          <a:endParaRPr lang="en-GB">
            <a:latin typeface="Times New Roman" panose="02020603050405020304" pitchFamily="18" charset="0"/>
            <a:cs typeface="Times New Roman" panose="02020603050405020304" pitchFamily="18" charset="0"/>
          </a:endParaRPr>
        </a:p>
      </dgm:t>
    </dgm:pt>
    <dgm:pt modelId="{5E52322B-CDA0-BD4C-9B12-B0AB8AC95C89}">
      <dgm:prSet/>
      <dgm:spPr/>
      <dgm:t>
        <a:bodyPr/>
        <a:lstStyle/>
        <a:p>
          <a:r>
            <a:rPr lang="en-GB" dirty="0">
              <a:latin typeface="Times New Roman" panose="02020603050405020304" pitchFamily="18" charset="0"/>
              <a:cs typeface="Times New Roman" panose="02020603050405020304" pitchFamily="18" charset="0"/>
            </a:rPr>
            <a:t>Extracted  data sets are with diverse data entities which highlighted the analysis and helped to drive on a powerful conclusion.</a:t>
          </a:r>
        </a:p>
      </dgm:t>
    </dgm:pt>
    <dgm:pt modelId="{B72D113A-3870-C342-868F-B5828D759B51}" type="parTrans" cxnId="{CD2B431F-5678-0144-BDB5-162CA1D7D131}">
      <dgm:prSet/>
      <dgm:spPr/>
      <dgm:t>
        <a:bodyPr/>
        <a:lstStyle/>
        <a:p>
          <a:endParaRPr lang="en-GB">
            <a:latin typeface="Times New Roman" panose="02020603050405020304" pitchFamily="18" charset="0"/>
            <a:cs typeface="Times New Roman" panose="02020603050405020304" pitchFamily="18" charset="0"/>
          </a:endParaRPr>
        </a:p>
      </dgm:t>
    </dgm:pt>
    <dgm:pt modelId="{F0E81648-78B0-6848-8865-071BFCCE83A3}" type="sibTrans" cxnId="{CD2B431F-5678-0144-BDB5-162CA1D7D131}">
      <dgm:prSet/>
      <dgm:spPr/>
      <dgm:t>
        <a:bodyPr/>
        <a:lstStyle/>
        <a:p>
          <a:endParaRPr lang="en-GB">
            <a:latin typeface="Times New Roman" panose="02020603050405020304" pitchFamily="18" charset="0"/>
            <a:cs typeface="Times New Roman" panose="02020603050405020304" pitchFamily="18" charset="0"/>
          </a:endParaRPr>
        </a:p>
      </dgm:t>
    </dgm:pt>
    <dgm:pt modelId="{B8AD9C05-CF92-B442-A9F7-A12A64CAABC1}" type="pres">
      <dgm:prSet presAssocID="{B568D2F2-16F7-0E43-9759-520E68746246}" presName="theList" presStyleCnt="0">
        <dgm:presLayoutVars>
          <dgm:dir/>
          <dgm:animLvl val="lvl"/>
          <dgm:resizeHandles val="exact"/>
        </dgm:presLayoutVars>
      </dgm:prSet>
      <dgm:spPr/>
    </dgm:pt>
    <dgm:pt modelId="{80D827EB-DFD2-D647-9E38-C49262453036}" type="pres">
      <dgm:prSet presAssocID="{F0B27B1E-3434-9B44-9FEE-98A567F91C53}" presName="compNode" presStyleCnt="0"/>
      <dgm:spPr/>
    </dgm:pt>
    <dgm:pt modelId="{5A695A5A-486F-344D-925D-7ABF4A95055D}" type="pres">
      <dgm:prSet presAssocID="{F0B27B1E-3434-9B44-9FEE-98A567F91C53}" presName="aNode" presStyleLbl="bgShp" presStyleIdx="0" presStyleCnt="4"/>
      <dgm:spPr/>
    </dgm:pt>
    <dgm:pt modelId="{954ADE2B-1D45-8F47-8543-7EC5DF38EF56}" type="pres">
      <dgm:prSet presAssocID="{F0B27B1E-3434-9B44-9FEE-98A567F91C53}" presName="textNode" presStyleLbl="bgShp" presStyleIdx="0" presStyleCnt="4"/>
      <dgm:spPr/>
    </dgm:pt>
    <dgm:pt modelId="{8FB367F3-4F8A-224A-BEF8-C4E949E1CF97}" type="pres">
      <dgm:prSet presAssocID="{F0B27B1E-3434-9B44-9FEE-98A567F91C53}" presName="compChildNode" presStyleCnt="0"/>
      <dgm:spPr/>
    </dgm:pt>
    <dgm:pt modelId="{1A355A55-B9C8-C548-B3FF-918FC5E2BA60}" type="pres">
      <dgm:prSet presAssocID="{F0B27B1E-3434-9B44-9FEE-98A567F91C53}" presName="theInnerList" presStyleCnt="0"/>
      <dgm:spPr/>
    </dgm:pt>
    <dgm:pt modelId="{B8C55E90-107E-6241-AC90-E16D1329C821}" type="pres">
      <dgm:prSet presAssocID="{61A6FD1F-9C96-B740-9DE7-04D0CE09A53A}" presName="childNode" presStyleLbl="node1" presStyleIdx="0" presStyleCnt="4">
        <dgm:presLayoutVars>
          <dgm:bulletEnabled val="1"/>
        </dgm:presLayoutVars>
      </dgm:prSet>
      <dgm:spPr/>
    </dgm:pt>
    <dgm:pt modelId="{BD437016-5319-BA43-88CE-12B5D05A7748}" type="pres">
      <dgm:prSet presAssocID="{F0B27B1E-3434-9B44-9FEE-98A567F91C53}" presName="aSpace" presStyleCnt="0"/>
      <dgm:spPr/>
    </dgm:pt>
    <dgm:pt modelId="{2E6EB011-53F0-084B-B640-A79A0B100B5A}" type="pres">
      <dgm:prSet presAssocID="{A108EAFF-B2CF-AD42-8330-79C32111A778}" presName="compNode" presStyleCnt="0"/>
      <dgm:spPr/>
    </dgm:pt>
    <dgm:pt modelId="{8D4400A1-BC23-044F-973B-9CD8E925F945}" type="pres">
      <dgm:prSet presAssocID="{A108EAFF-B2CF-AD42-8330-79C32111A778}" presName="aNode" presStyleLbl="bgShp" presStyleIdx="1" presStyleCnt="4"/>
      <dgm:spPr/>
    </dgm:pt>
    <dgm:pt modelId="{844B9275-A71F-A54B-A5CA-7F7E63A65686}" type="pres">
      <dgm:prSet presAssocID="{A108EAFF-B2CF-AD42-8330-79C32111A778}" presName="textNode" presStyleLbl="bgShp" presStyleIdx="1" presStyleCnt="4"/>
      <dgm:spPr/>
    </dgm:pt>
    <dgm:pt modelId="{3EABBBD2-30E9-7446-8421-6796CB4C6347}" type="pres">
      <dgm:prSet presAssocID="{A108EAFF-B2CF-AD42-8330-79C32111A778}" presName="compChildNode" presStyleCnt="0"/>
      <dgm:spPr/>
    </dgm:pt>
    <dgm:pt modelId="{8965D814-8CBD-614D-A34A-88430F8C2B72}" type="pres">
      <dgm:prSet presAssocID="{A108EAFF-B2CF-AD42-8330-79C32111A778}" presName="theInnerList" presStyleCnt="0"/>
      <dgm:spPr/>
    </dgm:pt>
    <dgm:pt modelId="{2F71AA7B-59DB-7042-97E9-A03ABBDF8FE0}" type="pres">
      <dgm:prSet presAssocID="{EAEBBE51-3B9A-D544-9054-F0B910A97505}" presName="childNode" presStyleLbl="node1" presStyleIdx="1" presStyleCnt="4" custScaleX="95391" custScaleY="124729" custLinFactNeighborX="1392" custLinFactNeighborY="-4789">
        <dgm:presLayoutVars>
          <dgm:bulletEnabled val="1"/>
        </dgm:presLayoutVars>
      </dgm:prSet>
      <dgm:spPr/>
    </dgm:pt>
    <dgm:pt modelId="{641CB9E7-8C49-2946-BBED-1D70B49FF00C}" type="pres">
      <dgm:prSet presAssocID="{A108EAFF-B2CF-AD42-8330-79C32111A778}" presName="aSpace" presStyleCnt="0"/>
      <dgm:spPr/>
    </dgm:pt>
    <dgm:pt modelId="{C5F011F7-2624-5E45-8523-FF18EB72E3A2}" type="pres">
      <dgm:prSet presAssocID="{2C64CA86-ABF4-4049-B696-C0F5620C5496}" presName="compNode" presStyleCnt="0"/>
      <dgm:spPr/>
    </dgm:pt>
    <dgm:pt modelId="{76D19B65-349C-6F48-967D-EB85427D5075}" type="pres">
      <dgm:prSet presAssocID="{2C64CA86-ABF4-4049-B696-C0F5620C5496}" presName="aNode" presStyleLbl="bgShp" presStyleIdx="2" presStyleCnt="4"/>
      <dgm:spPr/>
    </dgm:pt>
    <dgm:pt modelId="{DDB75103-447F-674D-892A-BCA3C26AF887}" type="pres">
      <dgm:prSet presAssocID="{2C64CA86-ABF4-4049-B696-C0F5620C5496}" presName="textNode" presStyleLbl="bgShp" presStyleIdx="2" presStyleCnt="4"/>
      <dgm:spPr/>
    </dgm:pt>
    <dgm:pt modelId="{02280703-23D0-F345-A182-869AC0459BC3}" type="pres">
      <dgm:prSet presAssocID="{2C64CA86-ABF4-4049-B696-C0F5620C5496}" presName="compChildNode" presStyleCnt="0"/>
      <dgm:spPr/>
    </dgm:pt>
    <dgm:pt modelId="{21C8B95B-B744-DC40-A830-FB01031D3833}" type="pres">
      <dgm:prSet presAssocID="{2C64CA86-ABF4-4049-B696-C0F5620C5496}" presName="theInnerList" presStyleCnt="0"/>
      <dgm:spPr/>
    </dgm:pt>
    <dgm:pt modelId="{B54E1955-3530-5843-85B7-BA430300E905}" type="pres">
      <dgm:prSet presAssocID="{57F03B89-C098-164F-B38A-8DA67EEDC672}" presName="childNode" presStyleLbl="node1" presStyleIdx="2" presStyleCnt="4" custLinFactNeighborY="-7719">
        <dgm:presLayoutVars>
          <dgm:bulletEnabled val="1"/>
        </dgm:presLayoutVars>
      </dgm:prSet>
      <dgm:spPr/>
    </dgm:pt>
    <dgm:pt modelId="{45406796-73F3-0848-90BB-0A66E98D2B3B}" type="pres">
      <dgm:prSet presAssocID="{2C64CA86-ABF4-4049-B696-C0F5620C5496}" presName="aSpace" presStyleCnt="0"/>
      <dgm:spPr/>
    </dgm:pt>
    <dgm:pt modelId="{58A3AA93-2F2F-8B47-9F9E-595AFDC4D482}" type="pres">
      <dgm:prSet presAssocID="{59F9B287-FBEC-B241-8DE2-5C38C1C667AC}" presName="compNode" presStyleCnt="0"/>
      <dgm:spPr/>
    </dgm:pt>
    <dgm:pt modelId="{6DB962F3-4158-D949-ADF9-7C2E65500ACB}" type="pres">
      <dgm:prSet presAssocID="{59F9B287-FBEC-B241-8DE2-5C38C1C667AC}" presName="aNode" presStyleLbl="bgShp" presStyleIdx="3" presStyleCnt="4"/>
      <dgm:spPr/>
    </dgm:pt>
    <dgm:pt modelId="{F4C15762-70D8-B844-9DC1-D9B345B5516C}" type="pres">
      <dgm:prSet presAssocID="{59F9B287-FBEC-B241-8DE2-5C38C1C667AC}" presName="textNode" presStyleLbl="bgShp" presStyleIdx="3" presStyleCnt="4"/>
      <dgm:spPr/>
    </dgm:pt>
    <dgm:pt modelId="{10CF7E11-EA4E-E847-A596-3C287B9291C7}" type="pres">
      <dgm:prSet presAssocID="{59F9B287-FBEC-B241-8DE2-5C38C1C667AC}" presName="compChildNode" presStyleCnt="0"/>
      <dgm:spPr/>
    </dgm:pt>
    <dgm:pt modelId="{6310980A-36F4-754C-A9EF-9FF4D7F49252}" type="pres">
      <dgm:prSet presAssocID="{59F9B287-FBEC-B241-8DE2-5C38C1C667AC}" presName="theInnerList" presStyleCnt="0"/>
      <dgm:spPr/>
    </dgm:pt>
    <dgm:pt modelId="{7318F243-683A-6345-A782-4E52831BDB2D}" type="pres">
      <dgm:prSet presAssocID="{5E52322B-CDA0-BD4C-9B12-B0AB8AC95C89}" presName="childNode" presStyleLbl="node1" presStyleIdx="3" presStyleCnt="4" custLinFactNeighborX="-696" custLinFactNeighborY="-9081">
        <dgm:presLayoutVars>
          <dgm:bulletEnabled val="1"/>
        </dgm:presLayoutVars>
      </dgm:prSet>
      <dgm:spPr/>
    </dgm:pt>
  </dgm:ptLst>
  <dgm:cxnLst>
    <dgm:cxn modelId="{D2719502-04BD-D648-9207-8CAD87423A5A}" type="presOf" srcId="{59F9B287-FBEC-B241-8DE2-5C38C1C667AC}" destId="{6DB962F3-4158-D949-ADF9-7C2E65500ACB}" srcOrd="0" destOrd="0" presId="urn:microsoft.com/office/officeart/2005/8/layout/lProcess2"/>
    <dgm:cxn modelId="{E27BD605-2590-3943-9542-812EA74B8289}" type="presOf" srcId="{2C64CA86-ABF4-4049-B696-C0F5620C5496}" destId="{DDB75103-447F-674D-892A-BCA3C26AF887}" srcOrd="1" destOrd="0" presId="urn:microsoft.com/office/officeart/2005/8/layout/lProcess2"/>
    <dgm:cxn modelId="{45021C09-25F0-5042-90DE-666CFA789385}" srcId="{B568D2F2-16F7-0E43-9759-520E68746246}" destId="{2C64CA86-ABF4-4049-B696-C0F5620C5496}" srcOrd="2" destOrd="0" parTransId="{4D621FF5-55AE-4041-8E5D-C8727D729AC2}" sibTransId="{C9193BC4-F85D-B741-86AE-A6FD42FFBE7D}"/>
    <dgm:cxn modelId="{CC8C7A11-75A2-1544-B1E2-37E0C6CF59A7}" type="presOf" srcId="{5E52322B-CDA0-BD4C-9B12-B0AB8AC95C89}" destId="{7318F243-683A-6345-A782-4E52831BDB2D}" srcOrd="0" destOrd="0" presId="urn:microsoft.com/office/officeart/2005/8/layout/lProcess2"/>
    <dgm:cxn modelId="{74954315-A199-A84C-91B0-3AA1471EAA83}" srcId="{B568D2F2-16F7-0E43-9759-520E68746246}" destId="{59F9B287-FBEC-B241-8DE2-5C38C1C667AC}" srcOrd="3" destOrd="0" parTransId="{0B26E79F-E3DF-BB4A-9725-E6444EF0F467}" sibTransId="{80FD9E8B-94FA-5745-BC06-952FFFADD86F}"/>
    <dgm:cxn modelId="{CD2B431F-5678-0144-BDB5-162CA1D7D131}" srcId="{59F9B287-FBEC-B241-8DE2-5C38C1C667AC}" destId="{5E52322B-CDA0-BD4C-9B12-B0AB8AC95C89}" srcOrd="0" destOrd="0" parTransId="{B72D113A-3870-C342-868F-B5828D759B51}" sibTransId="{F0E81648-78B0-6848-8865-071BFCCE83A3}"/>
    <dgm:cxn modelId="{44932351-9ECD-9244-97DA-FBFC19F39DD7}" srcId="{B568D2F2-16F7-0E43-9759-520E68746246}" destId="{F0B27B1E-3434-9B44-9FEE-98A567F91C53}" srcOrd="0" destOrd="0" parTransId="{FF176F3E-036C-1743-A5C8-5AE985DDFC13}" sibTransId="{BCAAF847-67B8-5047-85FB-59D7606688D5}"/>
    <dgm:cxn modelId="{96743955-4834-C545-BEAF-9A92CBBB53B3}" type="presOf" srcId="{57F03B89-C098-164F-B38A-8DA67EEDC672}" destId="{B54E1955-3530-5843-85B7-BA430300E905}" srcOrd="0" destOrd="0" presId="urn:microsoft.com/office/officeart/2005/8/layout/lProcess2"/>
    <dgm:cxn modelId="{17DDA858-6CA9-9B42-9C7E-9342143A3860}" srcId="{A108EAFF-B2CF-AD42-8330-79C32111A778}" destId="{EAEBBE51-3B9A-D544-9054-F0B910A97505}" srcOrd="0" destOrd="0" parTransId="{9AC3852F-E0D8-2B4A-88CB-93A039DCA11B}" sibTransId="{9ECF051C-F38B-894A-8355-E266A019EB06}"/>
    <dgm:cxn modelId="{1A727E62-8010-3346-B235-98AFB96B8770}" type="presOf" srcId="{EAEBBE51-3B9A-D544-9054-F0B910A97505}" destId="{2F71AA7B-59DB-7042-97E9-A03ABBDF8FE0}" srcOrd="0" destOrd="0" presId="urn:microsoft.com/office/officeart/2005/8/layout/lProcess2"/>
    <dgm:cxn modelId="{3F410B73-11C3-E440-BC26-B006E1273FE1}" type="presOf" srcId="{F0B27B1E-3434-9B44-9FEE-98A567F91C53}" destId="{954ADE2B-1D45-8F47-8543-7EC5DF38EF56}" srcOrd="1" destOrd="0" presId="urn:microsoft.com/office/officeart/2005/8/layout/lProcess2"/>
    <dgm:cxn modelId="{49A8FB77-B41C-4F42-A4E7-D82AAA0CFB41}" srcId="{F0B27B1E-3434-9B44-9FEE-98A567F91C53}" destId="{61A6FD1F-9C96-B740-9DE7-04D0CE09A53A}" srcOrd="0" destOrd="0" parTransId="{918006C1-D0E6-4543-BB04-26C43EA855FC}" sibTransId="{E4980769-ABEA-654D-98C5-E1E22E49C31D}"/>
    <dgm:cxn modelId="{825E8081-9D8D-0C45-8743-78D98355B14F}" srcId="{B568D2F2-16F7-0E43-9759-520E68746246}" destId="{A108EAFF-B2CF-AD42-8330-79C32111A778}" srcOrd="1" destOrd="0" parTransId="{CFF1D594-F75A-B94F-9E8A-5C27C382D888}" sibTransId="{10986CB1-410E-FB41-9B67-7485705D0B65}"/>
    <dgm:cxn modelId="{AE513C89-EEEA-6940-9AFA-172319A5857F}" type="presOf" srcId="{F0B27B1E-3434-9B44-9FEE-98A567F91C53}" destId="{5A695A5A-486F-344D-925D-7ABF4A95055D}" srcOrd="0" destOrd="0" presId="urn:microsoft.com/office/officeart/2005/8/layout/lProcess2"/>
    <dgm:cxn modelId="{A1D4D0BC-7977-C94A-B605-C92C03923E14}" type="presOf" srcId="{B568D2F2-16F7-0E43-9759-520E68746246}" destId="{B8AD9C05-CF92-B442-A9F7-A12A64CAABC1}" srcOrd="0" destOrd="0" presId="urn:microsoft.com/office/officeart/2005/8/layout/lProcess2"/>
    <dgm:cxn modelId="{0AF62EC5-72BD-F44E-BD1E-A9E9935C0DBF}" type="presOf" srcId="{A108EAFF-B2CF-AD42-8330-79C32111A778}" destId="{8D4400A1-BC23-044F-973B-9CD8E925F945}" srcOrd="0" destOrd="0" presId="urn:microsoft.com/office/officeart/2005/8/layout/lProcess2"/>
    <dgm:cxn modelId="{ED4812D0-2E22-614D-B1B6-07378CF6F7EE}" type="presOf" srcId="{61A6FD1F-9C96-B740-9DE7-04D0CE09A53A}" destId="{B8C55E90-107E-6241-AC90-E16D1329C821}" srcOrd="0" destOrd="0" presId="urn:microsoft.com/office/officeart/2005/8/layout/lProcess2"/>
    <dgm:cxn modelId="{FC4275D4-003C-2543-9E98-80E03A7B1626}" type="presOf" srcId="{A108EAFF-B2CF-AD42-8330-79C32111A778}" destId="{844B9275-A71F-A54B-A5CA-7F7E63A65686}" srcOrd="1" destOrd="0" presId="urn:microsoft.com/office/officeart/2005/8/layout/lProcess2"/>
    <dgm:cxn modelId="{9EC923E3-3397-884D-A90E-1CBD72521E9B}" srcId="{2C64CA86-ABF4-4049-B696-C0F5620C5496}" destId="{57F03B89-C098-164F-B38A-8DA67EEDC672}" srcOrd="0" destOrd="0" parTransId="{161EF0AD-4EF6-B241-83F7-63C1A6F622E5}" sibTransId="{986C89CA-ACD9-894D-B169-433DCCF9E734}"/>
    <dgm:cxn modelId="{575E4FEC-42B5-BD4A-BC82-C1AB880745C4}" type="presOf" srcId="{2C64CA86-ABF4-4049-B696-C0F5620C5496}" destId="{76D19B65-349C-6F48-967D-EB85427D5075}" srcOrd="0" destOrd="0" presId="urn:microsoft.com/office/officeart/2005/8/layout/lProcess2"/>
    <dgm:cxn modelId="{C30911ED-3CC3-7048-A77B-448D7CAF29F6}" type="presOf" srcId="{59F9B287-FBEC-B241-8DE2-5C38C1C667AC}" destId="{F4C15762-70D8-B844-9DC1-D9B345B5516C}" srcOrd="1" destOrd="0" presId="urn:microsoft.com/office/officeart/2005/8/layout/lProcess2"/>
    <dgm:cxn modelId="{BDAE35B4-005A-0140-AC7E-BB84B0645D8C}" type="presParOf" srcId="{B8AD9C05-CF92-B442-A9F7-A12A64CAABC1}" destId="{80D827EB-DFD2-D647-9E38-C49262453036}" srcOrd="0" destOrd="0" presId="urn:microsoft.com/office/officeart/2005/8/layout/lProcess2"/>
    <dgm:cxn modelId="{3985295C-4B60-3140-B1B3-82BBB2C67A86}" type="presParOf" srcId="{80D827EB-DFD2-D647-9E38-C49262453036}" destId="{5A695A5A-486F-344D-925D-7ABF4A95055D}" srcOrd="0" destOrd="0" presId="urn:microsoft.com/office/officeart/2005/8/layout/lProcess2"/>
    <dgm:cxn modelId="{B224C664-8C80-EC4A-9B5E-FA5929AED89A}" type="presParOf" srcId="{80D827EB-DFD2-D647-9E38-C49262453036}" destId="{954ADE2B-1D45-8F47-8543-7EC5DF38EF56}" srcOrd="1" destOrd="0" presId="urn:microsoft.com/office/officeart/2005/8/layout/lProcess2"/>
    <dgm:cxn modelId="{206A715E-99E5-2E45-8888-E91606D3DF02}" type="presParOf" srcId="{80D827EB-DFD2-D647-9E38-C49262453036}" destId="{8FB367F3-4F8A-224A-BEF8-C4E949E1CF97}" srcOrd="2" destOrd="0" presId="urn:microsoft.com/office/officeart/2005/8/layout/lProcess2"/>
    <dgm:cxn modelId="{7E3B127B-1E54-F34A-AF12-3A925E86700B}" type="presParOf" srcId="{8FB367F3-4F8A-224A-BEF8-C4E949E1CF97}" destId="{1A355A55-B9C8-C548-B3FF-918FC5E2BA60}" srcOrd="0" destOrd="0" presId="urn:microsoft.com/office/officeart/2005/8/layout/lProcess2"/>
    <dgm:cxn modelId="{D7E229C1-AEEC-214D-AB96-B375D4370116}" type="presParOf" srcId="{1A355A55-B9C8-C548-B3FF-918FC5E2BA60}" destId="{B8C55E90-107E-6241-AC90-E16D1329C821}" srcOrd="0" destOrd="0" presId="urn:microsoft.com/office/officeart/2005/8/layout/lProcess2"/>
    <dgm:cxn modelId="{5BC7CA82-8AF1-4045-95BB-3B0C2EC6A780}" type="presParOf" srcId="{B8AD9C05-CF92-B442-A9F7-A12A64CAABC1}" destId="{BD437016-5319-BA43-88CE-12B5D05A7748}" srcOrd="1" destOrd="0" presId="urn:microsoft.com/office/officeart/2005/8/layout/lProcess2"/>
    <dgm:cxn modelId="{ABC20DA6-96F2-8549-B7E7-2BF97FBCC900}" type="presParOf" srcId="{B8AD9C05-CF92-B442-A9F7-A12A64CAABC1}" destId="{2E6EB011-53F0-084B-B640-A79A0B100B5A}" srcOrd="2" destOrd="0" presId="urn:microsoft.com/office/officeart/2005/8/layout/lProcess2"/>
    <dgm:cxn modelId="{98361297-2D53-6C4B-AA89-E84C76508548}" type="presParOf" srcId="{2E6EB011-53F0-084B-B640-A79A0B100B5A}" destId="{8D4400A1-BC23-044F-973B-9CD8E925F945}" srcOrd="0" destOrd="0" presId="urn:microsoft.com/office/officeart/2005/8/layout/lProcess2"/>
    <dgm:cxn modelId="{BF6B8F3F-7782-6F4E-AB5F-72378A0F6822}" type="presParOf" srcId="{2E6EB011-53F0-084B-B640-A79A0B100B5A}" destId="{844B9275-A71F-A54B-A5CA-7F7E63A65686}" srcOrd="1" destOrd="0" presId="urn:microsoft.com/office/officeart/2005/8/layout/lProcess2"/>
    <dgm:cxn modelId="{BAA7F97F-3959-9748-B213-7878D2F90D21}" type="presParOf" srcId="{2E6EB011-53F0-084B-B640-A79A0B100B5A}" destId="{3EABBBD2-30E9-7446-8421-6796CB4C6347}" srcOrd="2" destOrd="0" presId="urn:microsoft.com/office/officeart/2005/8/layout/lProcess2"/>
    <dgm:cxn modelId="{64746FC7-7CAF-EF4E-B10B-1E5F3476883B}" type="presParOf" srcId="{3EABBBD2-30E9-7446-8421-6796CB4C6347}" destId="{8965D814-8CBD-614D-A34A-88430F8C2B72}" srcOrd="0" destOrd="0" presId="urn:microsoft.com/office/officeart/2005/8/layout/lProcess2"/>
    <dgm:cxn modelId="{A84F3DA2-CD6F-1147-8508-97D7C602F0D6}" type="presParOf" srcId="{8965D814-8CBD-614D-A34A-88430F8C2B72}" destId="{2F71AA7B-59DB-7042-97E9-A03ABBDF8FE0}" srcOrd="0" destOrd="0" presId="urn:microsoft.com/office/officeart/2005/8/layout/lProcess2"/>
    <dgm:cxn modelId="{BFF1D152-7CBC-7C48-8349-A517EDC8C8D6}" type="presParOf" srcId="{B8AD9C05-CF92-B442-A9F7-A12A64CAABC1}" destId="{641CB9E7-8C49-2946-BBED-1D70B49FF00C}" srcOrd="3" destOrd="0" presId="urn:microsoft.com/office/officeart/2005/8/layout/lProcess2"/>
    <dgm:cxn modelId="{E10DB32D-B09E-274C-9165-69987B57C395}" type="presParOf" srcId="{B8AD9C05-CF92-B442-A9F7-A12A64CAABC1}" destId="{C5F011F7-2624-5E45-8523-FF18EB72E3A2}" srcOrd="4" destOrd="0" presId="urn:microsoft.com/office/officeart/2005/8/layout/lProcess2"/>
    <dgm:cxn modelId="{A7B891E5-0600-F549-B877-965F9FBD36B9}" type="presParOf" srcId="{C5F011F7-2624-5E45-8523-FF18EB72E3A2}" destId="{76D19B65-349C-6F48-967D-EB85427D5075}" srcOrd="0" destOrd="0" presId="urn:microsoft.com/office/officeart/2005/8/layout/lProcess2"/>
    <dgm:cxn modelId="{8B9DE8DC-C076-2142-98C4-B25E5C3990B6}" type="presParOf" srcId="{C5F011F7-2624-5E45-8523-FF18EB72E3A2}" destId="{DDB75103-447F-674D-892A-BCA3C26AF887}" srcOrd="1" destOrd="0" presId="urn:microsoft.com/office/officeart/2005/8/layout/lProcess2"/>
    <dgm:cxn modelId="{1BEA0FA9-C7FE-3A49-BFDC-B0A4AC1BF9FD}" type="presParOf" srcId="{C5F011F7-2624-5E45-8523-FF18EB72E3A2}" destId="{02280703-23D0-F345-A182-869AC0459BC3}" srcOrd="2" destOrd="0" presId="urn:microsoft.com/office/officeart/2005/8/layout/lProcess2"/>
    <dgm:cxn modelId="{D1B6CBE7-7A3D-7045-8F21-1659A22310F9}" type="presParOf" srcId="{02280703-23D0-F345-A182-869AC0459BC3}" destId="{21C8B95B-B744-DC40-A830-FB01031D3833}" srcOrd="0" destOrd="0" presId="urn:microsoft.com/office/officeart/2005/8/layout/lProcess2"/>
    <dgm:cxn modelId="{8D1AB5E9-B24D-9244-AA0F-D23F039ADF17}" type="presParOf" srcId="{21C8B95B-B744-DC40-A830-FB01031D3833}" destId="{B54E1955-3530-5843-85B7-BA430300E905}" srcOrd="0" destOrd="0" presId="urn:microsoft.com/office/officeart/2005/8/layout/lProcess2"/>
    <dgm:cxn modelId="{7E05AF88-50E9-1F4D-914F-700CB1AB2DF3}" type="presParOf" srcId="{B8AD9C05-CF92-B442-A9F7-A12A64CAABC1}" destId="{45406796-73F3-0848-90BB-0A66E98D2B3B}" srcOrd="5" destOrd="0" presId="urn:microsoft.com/office/officeart/2005/8/layout/lProcess2"/>
    <dgm:cxn modelId="{7B730CF0-1509-D442-9EED-4F53C1286779}" type="presParOf" srcId="{B8AD9C05-CF92-B442-A9F7-A12A64CAABC1}" destId="{58A3AA93-2F2F-8B47-9F9E-595AFDC4D482}" srcOrd="6" destOrd="0" presId="urn:microsoft.com/office/officeart/2005/8/layout/lProcess2"/>
    <dgm:cxn modelId="{95EB5561-27BD-AB48-B682-06C79941FB76}" type="presParOf" srcId="{58A3AA93-2F2F-8B47-9F9E-595AFDC4D482}" destId="{6DB962F3-4158-D949-ADF9-7C2E65500ACB}" srcOrd="0" destOrd="0" presId="urn:microsoft.com/office/officeart/2005/8/layout/lProcess2"/>
    <dgm:cxn modelId="{C5E871F5-CECB-064B-83B1-FF467C9F553F}" type="presParOf" srcId="{58A3AA93-2F2F-8B47-9F9E-595AFDC4D482}" destId="{F4C15762-70D8-B844-9DC1-D9B345B5516C}" srcOrd="1" destOrd="0" presId="urn:microsoft.com/office/officeart/2005/8/layout/lProcess2"/>
    <dgm:cxn modelId="{9BD452C7-A516-EE47-9305-5C3FF728F055}" type="presParOf" srcId="{58A3AA93-2F2F-8B47-9F9E-595AFDC4D482}" destId="{10CF7E11-EA4E-E847-A596-3C287B9291C7}" srcOrd="2" destOrd="0" presId="urn:microsoft.com/office/officeart/2005/8/layout/lProcess2"/>
    <dgm:cxn modelId="{0CA3CAFB-C402-7148-A4BC-B0EC40F94918}" type="presParOf" srcId="{10CF7E11-EA4E-E847-A596-3C287B9291C7}" destId="{6310980A-36F4-754C-A9EF-9FF4D7F49252}" srcOrd="0" destOrd="0" presId="urn:microsoft.com/office/officeart/2005/8/layout/lProcess2"/>
    <dgm:cxn modelId="{3121AA8B-1B63-064C-9A52-DAE770A8B368}" type="presParOf" srcId="{6310980A-36F4-754C-A9EF-9FF4D7F49252}" destId="{7318F243-683A-6345-A782-4E52831BDB2D}" srcOrd="0"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909CACD-1645-6940-B013-A4912B8CED3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CE17E170-7897-A441-99D4-B7F5946BA42B}">
      <dgm:prSet/>
      <dgm:spPr/>
      <dgm:t>
        <a:bodyPr/>
        <a:lstStyle/>
        <a:p>
          <a:r>
            <a:rPr lang="en-GB" dirty="0">
              <a:latin typeface="Times New Roman" panose="02020603050405020304" pitchFamily="18" charset="0"/>
              <a:cs typeface="Times New Roman" panose="02020603050405020304" pitchFamily="18" charset="0"/>
            </a:rPr>
            <a:t>Apache Hadoop is an open-source framework that enables distributed storage and processing of large datasets across clusters of computers.</a:t>
          </a:r>
        </a:p>
      </dgm:t>
    </dgm:pt>
    <dgm:pt modelId="{699EDA64-D186-A841-93C0-BD1EE3EFF328}" type="parTrans" cxnId="{164FA131-8EA1-DC41-8A6F-3E67B2C79FAE}">
      <dgm:prSet/>
      <dgm:spPr/>
      <dgm:t>
        <a:bodyPr/>
        <a:lstStyle/>
        <a:p>
          <a:endParaRPr lang="en-GB"/>
        </a:p>
      </dgm:t>
    </dgm:pt>
    <dgm:pt modelId="{385E3598-AA48-994A-B4A8-A5941224CC31}" type="sibTrans" cxnId="{164FA131-8EA1-DC41-8A6F-3E67B2C79FAE}">
      <dgm:prSet/>
      <dgm:spPr/>
      <dgm:t>
        <a:bodyPr/>
        <a:lstStyle/>
        <a:p>
          <a:endParaRPr lang="en-GB"/>
        </a:p>
      </dgm:t>
    </dgm:pt>
    <dgm:pt modelId="{95A50B3E-8AFA-224B-9E98-F694AB596E4C}">
      <dgm:prSet/>
      <dgm:spPr/>
      <dgm:t>
        <a:bodyPr/>
        <a:lstStyle/>
        <a:p>
          <a:r>
            <a:rPr lang="en-US" dirty="0">
              <a:latin typeface="Times New Roman" panose="02020603050405020304" pitchFamily="18" charset="0"/>
              <a:cs typeface="Times New Roman" panose="02020603050405020304" pitchFamily="18" charset="0"/>
            </a:rPr>
            <a:t>HDFS – The Hadoop Distributed File system is used and </a:t>
          </a:r>
          <a:r>
            <a:rPr lang="en-GB" dirty="0">
              <a:latin typeface="Times New Roman" panose="02020603050405020304" pitchFamily="18" charset="0"/>
              <a:cs typeface="Times New Roman" panose="02020603050405020304" pitchFamily="18" charset="0"/>
            </a:rPr>
            <a:t>made it possible to manage massive datasets efficiently while ensuring fault tolerance by replicating data across the cluster.</a:t>
          </a:r>
        </a:p>
      </dgm:t>
    </dgm:pt>
    <dgm:pt modelId="{50E1514D-EF72-A642-BD07-87737873ED3B}" type="parTrans" cxnId="{492BBD0E-4500-E141-947C-C9C476923F66}">
      <dgm:prSet/>
      <dgm:spPr/>
      <dgm:t>
        <a:bodyPr/>
        <a:lstStyle/>
        <a:p>
          <a:endParaRPr lang="en-GB"/>
        </a:p>
      </dgm:t>
    </dgm:pt>
    <dgm:pt modelId="{C195E9AD-834A-8E47-B19D-F8981ECA58A8}" type="sibTrans" cxnId="{492BBD0E-4500-E141-947C-C9C476923F66}">
      <dgm:prSet/>
      <dgm:spPr/>
      <dgm:t>
        <a:bodyPr/>
        <a:lstStyle/>
        <a:p>
          <a:endParaRPr lang="en-GB"/>
        </a:p>
      </dgm:t>
    </dgm:pt>
    <dgm:pt modelId="{8EF42F92-9598-4C48-9C5B-FCA8BDE75DB8}">
      <dgm:prSet/>
      <dgm:spPr/>
      <dgm:t>
        <a:bodyPr/>
        <a:lstStyle/>
        <a:p>
          <a:r>
            <a:rPr lang="en-GB" dirty="0">
              <a:latin typeface="Times New Roman" panose="02020603050405020304" pitchFamily="18" charset="0"/>
              <a:cs typeface="Times New Roman" panose="02020603050405020304" pitchFamily="18" charset="0"/>
            </a:rPr>
            <a:t>Connection to sandbox environment using </a:t>
          </a:r>
          <a:r>
            <a:rPr lang="en-GB" dirty="0" err="1">
              <a:latin typeface="Times New Roman" panose="02020603050405020304" pitchFamily="18" charset="0"/>
              <a:cs typeface="Times New Roman" panose="02020603050405020304" pitchFamily="18" charset="0"/>
            </a:rPr>
            <a:t>PuTTy</a:t>
          </a:r>
          <a:r>
            <a:rPr lang="en-GB" dirty="0">
              <a:latin typeface="Times New Roman" panose="02020603050405020304" pitchFamily="18" charset="0"/>
              <a:cs typeface="Times New Roman" panose="02020603050405020304" pitchFamily="18" charset="0"/>
            </a:rPr>
            <a:t> , an SSH client.</a:t>
          </a:r>
        </a:p>
      </dgm:t>
    </dgm:pt>
    <dgm:pt modelId="{D3B6C7DD-843F-A54A-954D-2EC1A49CC0DB}" type="parTrans" cxnId="{F193E7E5-FF9E-2741-B05C-1BFB306E5D43}">
      <dgm:prSet/>
      <dgm:spPr/>
      <dgm:t>
        <a:bodyPr/>
        <a:lstStyle/>
        <a:p>
          <a:endParaRPr lang="en-GB"/>
        </a:p>
      </dgm:t>
    </dgm:pt>
    <dgm:pt modelId="{53542221-25F0-8A47-9DB1-B12819541FF9}" type="sibTrans" cxnId="{F193E7E5-FF9E-2741-B05C-1BFB306E5D43}">
      <dgm:prSet/>
      <dgm:spPr/>
      <dgm:t>
        <a:bodyPr/>
        <a:lstStyle/>
        <a:p>
          <a:endParaRPr lang="en-GB"/>
        </a:p>
      </dgm:t>
    </dgm:pt>
    <dgm:pt modelId="{DCEF18FC-E6CA-5148-8650-511DF67DC6B9}">
      <dgm:prSet/>
      <dgm:spPr/>
      <dgm:t>
        <a:bodyPr/>
        <a:lstStyle/>
        <a:p>
          <a:r>
            <a:rPr lang="en-GB" dirty="0">
              <a:latin typeface="Times New Roman" panose="02020603050405020304" pitchFamily="18" charset="0"/>
              <a:cs typeface="Times New Roman" panose="02020603050405020304" pitchFamily="18" charset="0"/>
            </a:rPr>
            <a:t>Host:  </a:t>
          </a:r>
          <a:r>
            <a:rPr lang="en-GB" dirty="0" err="1">
              <a:latin typeface="Times New Roman" panose="02020603050405020304" pitchFamily="18" charset="0"/>
              <a:cs typeface="Times New Roman" panose="02020603050405020304" pitchFamily="18" charset="0"/>
            </a:rPr>
            <a:t>sandbox.hortonworks.com</a:t>
          </a:r>
          <a:r>
            <a:rPr lang="en-GB" dirty="0">
              <a:latin typeface="Times New Roman" panose="02020603050405020304" pitchFamily="18" charset="0"/>
              <a:cs typeface="Times New Roman" panose="02020603050405020304" pitchFamily="18" charset="0"/>
            </a:rPr>
            <a:t> , Port : 2222 and user as root </a:t>
          </a:r>
        </a:p>
      </dgm:t>
    </dgm:pt>
    <dgm:pt modelId="{4559CC4C-C689-BA4B-90EC-A02B8F0DEF65}" type="parTrans" cxnId="{D89F783A-80B1-3A42-A3DA-1132DE8082D9}">
      <dgm:prSet/>
      <dgm:spPr/>
      <dgm:t>
        <a:bodyPr/>
        <a:lstStyle/>
        <a:p>
          <a:endParaRPr lang="en-GB"/>
        </a:p>
      </dgm:t>
    </dgm:pt>
    <dgm:pt modelId="{695D13EA-ACFD-A445-9811-9957DE00DD21}" type="sibTrans" cxnId="{D89F783A-80B1-3A42-A3DA-1132DE8082D9}">
      <dgm:prSet/>
      <dgm:spPr/>
      <dgm:t>
        <a:bodyPr/>
        <a:lstStyle/>
        <a:p>
          <a:endParaRPr lang="en-GB"/>
        </a:p>
      </dgm:t>
    </dgm:pt>
    <dgm:pt modelId="{62744E59-97D4-B94B-8421-B22475372BBF}" type="pres">
      <dgm:prSet presAssocID="{6909CACD-1645-6940-B013-A4912B8CED35}" presName="linear" presStyleCnt="0">
        <dgm:presLayoutVars>
          <dgm:animLvl val="lvl"/>
          <dgm:resizeHandles val="exact"/>
        </dgm:presLayoutVars>
      </dgm:prSet>
      <dgm:spPr/>
    </dgm:pt>
    <dgm:pt modelId="{F5EC507F-B778-7844-B566-13FF1E336AFC}" type="pres">
      <dgm:prSet presAssocID="{CE17E170-7897-A441-99D4-B7F5946BA42B}" presName="parentText" presStyleLbl="node1" presStyleIdx="0" presStyleCnt="4">
        <dgm:presLayoutVars>
          <dgm:chMax val="0"/>
          <dgm:bulletEnabled val="1"/>
        </dgm:presLayoutVars>
      </dgm:prSet>
      <dgm:spPr/>
    </dgm:pt>
    <dgm:pt modelId="{86F0C87B-9F84-5A4F-B98C-ABD3D092C8C4}" type="pres">
      <dgm:prSet presAssocID="{385E3598-AA48-994A-B4A8-A5941224CC31}" presName="spacer" presStyleCnt="0"/>
      <dgm:spPr/>
    </dgm:pt>
    <dgm:pt modelId="{84DA0F3D-D3CC-2D48-8B89-C5CAA7C545A1}" type="pres">
      <dgm:prSet presAssocID="{95A50B3E-8AFA-224B-9E98-F694AB596E4C}" presName="parentText" presStyleLbl="node1" presStyleIdx="1" presStyleCnt="4">
        <dgm:presLayoutVars>
          <dgm:chMax val="0"/>
          <dgm:bulletEnabled val="1"/>
        </dgm:presLayoutVars>
      </dgm:prSet>
      <dgm:spPr/>
    </dgm:pt>
    <dgm:pt modelId="{0A85BEA8-B6B1-CE41-9117-C9F53E10087E}" type="pres">
      <dgm:prSet presAssocID="{C195E9AD-834A-8E47-B19D-F8981ECA58A8}" presName="spacer" presStyleCnt="0"/>
      <dgm:spPr/>
    </dgm:pt>
    <dgm:pt modelId="{D4809CBB-8E93-2248-8F15-A0D80CC5159C}" type="pres">
      <dgm:prSet presAssocID="{8EF42F92-9598-4C48-9C5B-FCA8BDE75DB8}" presName="parentText" presStyleLbl="node1" presStyleIdx="2" presStyleCnt="4">
        <dgm:presLayoutVars>
          <dgm:chMax val="0"/>
          <dgm:bulletEnabled val="1"/>
        </dgm:presLayoutVars>
      </dgm:prSet>
      <dgm:spPr/>
    </dgm:pt>
    <dgm:pt modelId="{0ACF09E2-B15A-9444-9746-0CBFE2F64250}" type="pres">
      <dgm:prSet presAssocID="{53542221-25F0-8A47-9DB1-B12819541FF9}" presName="spacer" presStyleCnt="0"/>
      <dgm:spPr/>
    </dgm:pt>
    <dgm:pt modelId="{FFEE4282-49F0-9C4C-A64B-A75EBDEBC2A4}" type="pres">
      <dgm:prSet presAssocID="{DCEF18FC-E6CA-5148-8650-511DF67DC6B9}" presName="parentText" presStyleLbl="node1" presStyleIdx="3" presStyleCnt="4">
        <dgm:presLayoutVars>
          <dgm:chMax val="0"/>
          <dgm:bulletEnabled val="1"/>
        </dgm:presLayoutVars>
      </dgm:prSet>
      <dgm:spPr/>
    </dgm:pt>
  </dgm:ptLst>
  <dgm:cxnLst>
    <dgm:cxn modelId="{492BBD0E-4500-E141-947C-C9C476923F66}" srcId="{6909CACD-1645-6940-B013-A4912B8CED35}" destId="{95A50B3E-8AFA-224B-9E98-F694AB596E4C}" srcOrd="1" destOrd="0" parTransId="{50E1514D-EF72-A642-BD07-87737873ED3B}" sibTransId="{C195E9AD-834A-8E47-B19D-F8981ECA58A8}"/>
    <dgm:cxn modelId="{12827217-1D2F-854B-BDF1-20AF49F15CB7}" type="presOf" srcId="{8EF42F92-9598-4C48-9C5B-FCA8BDE75DB8}" destId="{D4809CBB-8E93-2248-8F15-A0D80CC5159C}" srcOrd="0" destOrd="0" presId="urn:microsoft.com/office/officeart/2005/8/layout/vList2"/>
    <dgm:cxn modelId="{E267CE24-F072-7143-8795-3B42BA9F8692}" type="presOf" srcId="{CE17E170-7897-A441-99D4-B7F5946BA42B}" destId="{F5EC507F-B778-7844-B566-13FF1E336AFC}" srcOrd="0" destOrd="0" presId="urn:microsoft.com/office/officeart/2005/8/layout/vList2"/>
    <dgm:cxn modelId="{164FA131-8EA1-DC41-8A6F-3E67B2C79FAE}" srcId="{6909CACD-1645-6940-B013-A4912B8CED35}" destId="{CE17E170-7897-A441-99D4-B7F5946BA42B}" srcOrd="0" destOrd="0" parTransId="{699EDA64-D186-A841-93C0-BD1EE3EFF328}" sibTransId="{385E3598-AA48-994A-B4A8-A5941224CC31}"/>
    <dgm:cxn modelId="{D89F783A-80B1-3A42-A3DA-1132DE8082D9}" srcId="{6909CACD-1645-6940-B013-A4912B8CED35}" destId="{DCEF18FC-E6CA-5148-8650-511DF67DC6B9}" srcOrd="3" destOrd="0" parTransId="{4559CC4C-C689-BA4B-90EC-A02B8F0DEF65}" sibTransId="{695D13EA-ACFD-A445-9811-9957DE00DD21}"/>
    <dgm:cxn modelId="{F9FF843E-8C0A-5141-BC1B-F836CD929D76}" type="presOf" srcId="{95A50B3E-8AFA-224B-9E98-F694AB596E4C}" destId="{84DA0F3D-D3CC-2D48-8B89-C5CAA7C545A1}" srcOrd="0" destOrd="0" presId="urn:microsoft.com/office/officeart/2005/8/layout/vList2"/>
    <dgm:cxn modelId="{51B3F03F-D109-7B47-BBC3-C46A2BB1E3FB}" type="presOf" srcId="{6909CACD-1645-6940-B013-A4912B8CED35}" destId="{62744E59-97D4-B94B-8421-B22475372BBF}" srcOrd="0" destOrd="0" presId="urn:microsoft.com/office/officeart/2005/8/layout/vList2"/>
    <dgm:cxn modelId="{2E29B645-0EF4-EF42-B49F-EEDD1C3C98F7}" type="presOf" srcId="{DCEF18FC-E6CA-5148-8650-511DF67DC6B9}" destId="{FFEE4282-49F0-9C4C-A64B-A75EBDEBC2A4}" srcOrd="0" destOrd="0" presId="urn:microsoft.com/office/officeart/2005/8/layout/vList2"/>
    <dgm:cxn modelId="{F193E7E5-FF9E-2741-B05C-1BFB306E5D43}" srcId="{6909CACD-1645-6940-B013-A4912B8CED35}" destId="{8EF42F92-9598-4C48-9C5B-FCA8BDE75DB8}" srcOrd="2" destOrd="0" parTransId="{D3B6C7DD-843F-A54A-954D-2EC1A49CC0DB}" sibTransId="{53542221-25F0-8A47-9DB1-B12819541FF9}"/>
    <dgm:cxn modelId="{151D33EB-9AEA-4F47-95A2-EE3C8076EEDB}" type="presParOf" srcId="{62744E59-97D4-B94B-8421-B22475372BBF}" destId="{F5EC507F-B778-7844-B566-13FF1E336AFC}" srcOrd="0" destOrd="0" presId="urn:microsoft.com/office/officeart/2005/8/layout/vList2"/>
    <dgm:cxn modelId="{36910F87-7297-0E42-9165-CA9CE20A5594}" type="presParOf" srcId="{62744E59-97D4-B94B-8421-B22475372BBF}" destId="{86F0C87B-9F84-5A4F-B98C-ABD3D092C8C4}" srcOrd="1" destOrd="0" presId="urn:microsoft.com/office/officeart/2005/8/layout/vList2"/>
    <dgm:cxn modelId="{6EF37E91-EC95-374B-94E4-7DF8687EDD58}" type="presParOf" srcId="{62744E59-97D4-B94B-8421-B22475372BBF}" destId="{84DA0F3D-D3CC-2D48-8B89-C5CAA7C545A1}" srcOrd="2" destOrd="0" presId="urn:microsoft.com/office/officeart/2005/8/layout/vList2"/>
    <dgm:cxn modelId="{B913FE03-2491-254E-A266-40AEB2A0A84F}" type="presParOf" srcId="{62744E59-97D4-B94B-8421-B22475372BBF}" destId="{0A85BEA8-B6B1-CE41-9117-C9F53E10087E}" srcOrd="3" destOrd="0" presId="urn:microsoft.com/office/officeart/2005/8/layout/vList2"/>
    <dgm:cxn modelId="{27D38D93-A2F3-6144-9BA0-594B27E42198}" type="presParOf" srcId="{62744E59-97D4-B94B-8421-B22475372BBF}" destId="{D4809CBB-8E93-2248-8F15-A0D80CC5159C}" srcOrd="4" destOrd="0" presId="urn:microsoft.com/office/officeart/2005/8/layout/vList2"/>
    <dgm:cxn modelId="{26E1DA81-45A3-2F49-AA97-98B160BF3EBC}" type="presParOf" srcId="{62744E59-97D4-B94B-8421-B22475372BBF}" destId="{0ACF09E2-B15A-9444-9746-0CBFE2F64250}" srcOrd="5" destOrd="0" presId="urn:microsoft.com/office/officeart/2005/8/layout/vList2"/>
    <dgm:cxn modelId="{4C5BAA62-9842-A547-9005-822EA3CDB5D7}" type="presParOf" srcId="{62744E59-97D4-B94B-8421-B22475372BBF}" destId="{FFEE4282-49F0-9C4C-A64B-A75EBDEBC2A4}" srcOrd="6"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A6EF4B9-0A80-114A-867D-3643C133AF2E}" type="doc">
      <dgm:prSet loTypeId="urn:microsoft.com/office/officeart/2005/8/layout/default" loCatId="list" qsTypeId="urn:microsoft.com/office/officeart/2005/8/quickstyle/simple2" qsCatId="simple" csTypeId="urn:microsoft.com/office/officeart/2005/8/colors/accent1_2" csCatId="accent1"/>
      <dgm:spPr/>
      <dgm:t>
        <a:bodyPr/>
        <a:lstStyle/>
        <a:p>
          <a:endParaRPr lang="en-GB"/>
        </a:p>
      </dgm:t>
    </dgm:pt>
    <dgm:pt modelId="{A679C0D2-1CB5-3D4E-BE4F-819EED65A49F}">
      <dgm:prSet/>
      <dgm:spPr/>
      <dgm:t>
        <a:bodyPr/>
        <a:lstStyle/>
        <a:p>
          <a:r>
            <a:rPr lang="en-US" dirty="0">
              <a:latin typeface="Times New Roman" panose="02020603050405020304" pitchFamily="18" charset="0"/>
              <a:cs typeface="Times New Roman" panose="02020603050405020304" pitchFamily="18" charset="0"/>
            </a:rPr>
            <a:t>Once the data sets are uploaded to HDFS , the data can be viewed and processed via Ambari Hive UI.(</a:t>
          </a:r>
          <a:r>
            <a:rPr lang="en-US" dirty="0">
              <a:latin typeface="Times New Roman" panose="02020603050405020304" pitchFamily="18" charset="0"/>
              <a:cs typeface="Times New Roman" panose="02020603050405020304" pitchFamily="18" charset="0"/>
              <a:hlinkClick xmlns:r="http://schemas.openxmlformats.org/officeDocument/2006/relationships" r:id="rId1">
                <a:extLst>
                  <a:ext uri="{A12FA001-AC4F-418D-AE19-62706E023703}">
                    <ahyp:hlinkClr xmlns:ahyp="http://schemas.microsoft.com/office/drawing/2018/hyperlinkcolor" val="tx"/>
                  </a:ext>
                </a:extLst>
              </a:hlinkClick>
            </a:rPr>
            <a:t>http://localhost:8080</a:t>
          </a:r>
          <a:r>
            <a:rPr lang="en-US" dirty="0">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dgm:t>
    </dgm:pt>
    <dgm:pt modelId="{8708FB83-E0EF-0449-8DCA-02419880DF83}" type="parTrans" cxnId="{9C130C30-8AD8-A84E-8DB5-F80E9369482E}">
      <dgm:prSet/>
      <dgm:spPr/>
      <dgm:t>
        <a:bodyPr/>
        <a:lstStyle/>
        <a:p>
          <a:endParaRPr lang="en-GB"/>
        </a:p>
      </dgm:t>
    </dgm:pt>
    <dgm:pt modelId="{E58CF49E-87C8-CE4C-A391-8A145D1D3223}" type="sibTrans" cxnId="{9C130C30-8AD8-A84E-8DB5-F80E9369482E}">
      <dgm:prSet/>
      <dgm:spPr/>
      <dgm:t>
        <a:bodyPr/>
        <a:lstStyle/>
        <a:p>
          <a:endParaRPr lang="en-GB"/>
        </a:p>
      </dgm:t>
    </dgm:pt>
    <dgm:pt modelId="{9D06EBB8-ABB2-0840-8EA9-310918066499}">
      <dgm:prSet/>
      <dgm:spPr/>
      <dgm:t>
        <a:bodyPr/>
        <a:lstStyle/>
        <a:p>
          <a:r>
            <a:rPr lang="en-US" dirty="0">
              <a:latin typeface="Times New Roman" panose="02020603050405020304" pitchFamily="18" charset="0"/>
              <a:cs typeface="Times New Roman" panose="02020603050405020304" pitchFamily="18" charset="0"/>
            </a:rPr>
            <a:t>Ambari Hive provides wide range of features to support data processing large data sets, creating tables  and querying.</a:t>
          </a:r>
          <a:endParaRPr lang="en-GB" dirty="0">
            <a:latin typeface="Times New Roman" panose="02020603050405020304" pitchFamily="18" charset="0"/>
            <a:cs typeface="Times New Roman" panose="02020603050405020304" pitchFamily="18" charset="0"/>
          </a:endParaRPr>
        </a:p>
      </dgm:t>
    </dgm:pt>
    <dgm:pt modelId="{1050F64C-E044-1643-8F38-160FDFE56D08}" type="parTrans" cxnId="{2BDD3FCA-814D-4D40-B25B-2D7A560937F4}">
      <dgm:prSet/>
      <dgm:spPr/>
      <dgm:t>
        <a:bodyPr/>
        <a:lstStyle/>
        <a:p>
          <a:endParaRPr lang="en-GB"/>
        </a:p>
      </dgm:t>
    </dgm:pt>
    <dgm:pt modelId="{5887EE57-9111-FD4C-A2D9-62ACBF17D82F}" type="sibTrans" cxnId="{2BDD3FCA-814D-4D40-B25B-2D7A560937F4}">
      <dgm:prSet/>
      <dgm:spPr/>
      <dgm:t>
        <a:bodyPr/>
        <a:lstStyle/>
        <a:p>
          <a:endParaRPr lang="en-GB"/>
        </a:p>
      </dgm:t>
    </dgm:pt>
    <dgm:pt modelId="{8834D4D3-DB7E-8146-B45E-171C63BBA200}">
      <dgm:prSet/>
      <dgm:spPr/>
      <dgm:t>
        <a:bodyPr/>
        <a:lstStyle/>
        <a:p>
          <a:r>
            <a:rPr lang="en-US" dirty="0">
              <a:latin typeface="Times New Roman" panose="02020603050405020304" pitchFamily="18" charset="0"/>
              <a:cs typeface="Times New Roman" panose="02020603050405020304" pitchFamily="18" charset="0"/>
            </a:rPr>
            <a:t>Zeppelin – is used for data visualization  with SQL ,is directly linked to Ambari hive and loads the tables and performs the queries and outputs with graphical visualization which helps with data analysis</a:t>
          </a:r>
          <a:endParaRPr lang="en-GB" dirty="0">
            <a:latin typeface="Times New Roman" panose="02020603050405020304" pitchFamily="18" charset="0"/>
            <a:cs typeface="Times New Roman" panose="02020603050405020304" pitchFamily="18" charset="0"/>
          </a:endParaRPr>
        </a:p>
      </dgm:t>
    </dgm:pt>
    <dgm:pt modelId="{9A182812-2520-094F-BC40-7C7C09B1A38C}" type="parTrans" cxnId="{A23FFF22-DF28-CD42-A766-A847CE39EE2F}">
      <dgm:prSet/>
      <dgm:spPr/>
      <dgm:t>
        <a:bodyPr/>
        <a:lstStyle/>
        <a:p>
          <a:endParaRPr lang="en-GB"/>
        </a:p>
      </dgm:t>
    </dgm:pt>
    <dgm:pt modelId="{14B0A9F7-95EC-F747-A220-19BD51DE74B7}" type="sibTrans" cxnId="{A23FFF22-DF28-CD42-A766-A847CE39EE2F}">
      <dgm:prSet/>
      <dgm:spPr/>
      <dgm:t>
        <a:bodyPr/>
        <a:lstStyle/>
        <a:p>
          <a:endParaRPr lang="en-GB"/>
        </a:p>
      </dgm:t>
    </dgm:pt>
    <dgm:pt modelId="{C78C6B7A-A729-1A49-826D-5C9BB2A4DAA7}" type="pres">
      <dgm:prSet presAssocID="{CA6EF4B9-0A80-114A-867D-3643C133AF2E}" presName="diagram" presStyleCnt="0">
        <dgm:presLayoutVars>
          <dgm:dir/>
          <dgm:resizeHandles val="exact"/>
        </dgm:presLayoutVars>
      </dgm:prSet>
      <dgm:spPr/>
    </dgm:pt>
    <dgm:pt modelId="{B9B0FC20-8325-554D-9F3F-9045C25E5DB4}" type="pres">
      <dgm:prSet presAssocID="{A679C0D2-1CB5-3D4E-BE4F-819EED65A49F}" presName="node" presStyleLbl="node1" presStyleIdx="0" presStyleCnt="3">
        <dgm:presLayoutVars>
          <dgm:bulletEnabled val="1"/>
        </dgm:presLayoutVars>
      </dgm:prSet>
      <dgm:spPr/>
    </dgm:pt>
    <dgm:pt modelId="{D3F6377E-F811-8F45-B5A1-788483654004}" type="pres">
      <dgm:prSet presAssocID="{E58CF49E-87C8-CE4C-A391-8A145D1D3223}" presName="sibTrans" presStyleCnt="0"/>
      <dgm:spPr/>
    </dgm:pt>
    <dgm:pt modelId="{87F3EEAD-FF3F-EF4B-BD20-7ADAF6F44A23}" type="pres">
      <dgm:prSet presAssocID="{9D06EBB8-ABB2-0840-8EA9-310918066499}" presName="node" presStyleLbl="node1" presStyleIdx="1" presStyleCnt="3">
        <dgm:presLayoutVars>
          <dgm:bulletEnabled val="1"/>
        </dgm:presLayoutVars>
      </dgm:prSet>
      <dgm:spPr/>
    </dgm:pt>
    <dgm:pt modelId="{02C32ECD-DC00-F64F-9AED-300BD9F42420}" type="pres">
      <dgm:prSet presAssocID="{5887EE57-9111-FD4C-A2D9-62ACBF17D82F}" presName="sibTrans" presStyleCnt="0"/>
      <dgm:spPr/>
    </dgm:pt>
    <dgm:pt modelId="{9AC0E9FA-96CB-0B4E-A655-C23E8C5734CD}" type="pres">
      <dgm:prSet presAssocID="{8834D4D3-DB7E-8146-B45E-171C63BBA200}" presName="node" presStyleLbl="node1" presStyleIdx="2" presStyleCnt="3">
        <dgm:presLayoutVars>
          <dgm:bulletEnabled val="1"/>
        </dgm:presLayoutVars>
      </dgm:prSet>
      <dgm:spPr/>
    </dgm:pt>
  </dgm:ptLst>
  <dgm:cxnLst>
    <dgm:cxn modelId="{3E5E2210-C67E-0A49-BD95-2442CDD2A50C}" type="presOf" srcId="{CA6EF4B9-0A80-114A-867D-3643C133AF2E}" destId="{C78C6B7A-A729-1A49-826D-5C9BB2A4DAA7}" srcOrd="0" destOrd="0" presId="urn:microsoft.com/office/officeart/2005/8/layout/default"/>
    <dgm:cxn modelId="{BE598B10-C449-1C49-B0F0-4AB555ECF853}" type="presOf" srcId="{8834D4D3-DB7E-8146-B45E-171C63BBA200}" destId="{9AC0E9FA-96CB-0B4E-A655-C23E8C5734CD}" srcOrd="0" destOrd="0" presId="urn:microsoft.com/office/officeart/2005/8/layout/default"/>
    <dgm:cxn modelId="{A23FFF22-DF28-CD42-A766-A847CE39EE2F}" srcId="{CA6EF4B9-0A80-114A-867D-3643C133AF2E}" destId="{8834D4D3-DB7E-8146-B45E-171C63BBA200}" srcOrd="2" destOrd="0" parTransId="{9A182812-2520-094F-BC40-7C7C09B1A38C}" sibTransId="{14B0A9F7-95EC-F747-A220-19BD51DE74B7}"/>
    <dgm:cxn modelId="{9C130C30-8AD8-A84E-8DB5-F80E9369482E}" srcId="{CA6EF4B9-0A80-114A-867D-3643C133AF2E}" destId="{A679C0D2-1CB5-3D4E-BE4F-819EED65A49F}" srcOrd="0" destOrd="0" parTransId="{8708FB83-E0EF-0449-8DCA-02419880DF83}" sibTransId="{E58CF49E-87C8-CE4C-A391-8A145D1D3223}"/>
    <dgm:cxn modelId="{E02E9776-DA54-1746-921F-AF67EE3F74E7}" type="presOf" srcId="{A679C0D2-1CB5-3D4E-BE4F-819EED65A49F}" destId="{B9B0FC20-8325-554D-9F3F-9045C25E5DB4}" srcOrd="0" destOrd="0" presId="urn:microsoft.com/office/officeart/2005/8/layout/default"/>
    <dgm:cxn modelId="{2BDD3FCA-814D-4D40-B25B-2D7A560937F4}" srcId="{CA6EF4B9-0A80-114A-867D-3643C133AF2E}" destId="{9D06EBB8-ABB2-0840-8EA9-310918066499}" srcOrd="1" destOrd="0" parTransId="{1050F64C-E044-1643-8F38-160FDFE56D08}" sibTransId="{5887EE57-9111-FD4C-A2D9-62ACBF17D82F}"/>
    <dgm:cxn modelId="{5C0E1FF9-3396-F247-A0CE-E3A543142946}" type="presOf" srcId="{9D06EBB8-ABB2-0840-8EA9-310918066499}" destId="{87F3EEAD-FF3F-EF4B-BD20-7ADAF6F44A23}" srcOrd="0" destOrd="0" presId="urn:microsoft.com/office/officeart/2005/8/layout/default"/>
    <dgm:cxn modelId="{A894A9AA-6AF5-034E-B3E6-702B9C740C70}" type="presParOf" srcId="{C78C6B7A-A729-1A49-826D-5C9BB2A4DAA7}" destId="{B9B0FC20-8325-554D-9F3F-9045C25E5DB4}" srcOrd="0" destOrd="0" presId="urn:microsoft.com/office/officeart/2005/8/layout/default"/>
    <dgm:cxn modelId="{921313E1-0BBA-FA49-8480-E46620BA5413}" type="presParOf" srcId="{C78C6B7A-A729-1A49-826D-5C9BB2A4DAA7}" destId="{D3F6377E-F811-8F45-B5A1-788483654004}" srcOrd="1" destOrd="0" presId="urn:microsoft.com/office/officeart/2005/8/layout/default"/>
    <dgm:cxn modelId="{5EF91581-A7E1-754D-BA3D-FE38916A99D9}" type="presParOf" srcId="{C78C6B7A-A729-1A49-826D-5C9BB2A4DAA7}" destId="{87F3EEAD-FF3F-EF4B-BD20-7ADAF6F44A23}" srcOrd="2" destOrd="0" presId="urn:microsoft.com/office/officeart/2005/8/layout/default"/>
    <dgm:cxn modelId="{C3D03F55-3CFB-3648-9A74-A30845AC5358}" type="presParOf" srcId="{C78C6B7A-A729-1A49-826D-5C9BB2A4DAA7}" destId="{02C32ECD-DC00-F64F-9AED-300BD9F42420}" srcOrd="3" destOrd="0" presId="urn:microsoft.com/office/officeart/2005/8/layout/default"/>
    <dgm:cxn modelId="{8587B24A-80D5-0947-9A46-275625238638}" type="presParOf" srcId="{C78C6B7A-A729-1A49-826D-5C9BB2A4DAA7}" destId="{9AC0E9FA-96CB-0B4E-A655-C23E8C5734CD}"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38A1DD0-E2C2-0F4C-8896-0C0ADF1A0D39}" type="doc">
      <dgm:prSet loTypeId="urn:microsoft.com/office/officeart/2008/layout/NameandTitleOrganizationalChart" loCatId="list" qsTypeId="urn:microsoft.com/office/officeart/2009/2/quickstyle/3d8" qsCatId="3D" csTypeId="urn:microsoft.com/office/officeart/2005/8/colors/accent1_2" csCatId="accent1" phldr="1"/>
      <dgm:spPr/>
      <dgm:t>
        <a:bodyPr/>
        <a:lstStyle/>
        <a:p>
          <a:endParaRPr lang="en-GB"/>
        </a:p>
      </dgm:t>
    </dgm:pt>
    <dgm:pt modelId="{F477AE4A-5490-0D45-885C-0E4F0B00AAB7}">
      <dgm:prSet phldrT="[Text]"/>
      <dgm:spPr/>
      <dgm:t>
        <a:bodyPr/>
        <a:lstStyle/>
        <a:p>
          <a:r>
            <a:rPr lang="en-GB" dirty="0">
              <a:latin typeface="Times New Roman" panose="02020603050405020304" pitchFamily="18" charset="0"/>
              <a:cs typeface="Times New Roman" panose="02020603050405020304" pitchFamily="18" charset="0"/>
            </a:rPr>
            <a:t>Raw Data sets </a:t>
          </a:r>
        </a:p>
      </dgm:t>
    </dgm:pt>
    <dgm:pt modelId="{D887532E-899E-1F42-AB0B-25B897680046}" type="parTrans" cxnId="{AD034FB3-FBED-5044-B168-EC1C8045F377}">
      <dgm:prSet/>
      <dgm:spPr/>
      <dgm:t>
        <a:bodyPr/>
        <a:lstStyle/>
        <a:p>
          <a:endParaRPr lang="en-GB"/>
        </a:p>
      </dgm:t>
    </dgm:pt>
    <dgm:pt modelId="{E015F97A-1A7F-4F47-8855-1A1054D4C177}" type="sibTrans" cxnId="{AD034FB3-FBED-5044-B168-EC1C8045F377}">
      <dgm:prSet/>
      <dgm:spPr/>
      <dgm:t>
        <a:bodyPr/>
        <a:lstStyle/>
        <a:p>
          <a:r>
            <a:rPr lang="en-GB" dirty="0"/>
            <a:t>Data sets extraction</a:t>
          </a:r>
        </a:p>
      </dgm:t>
    </dgm:pt>
    <dgm:pt modelId="{2AA88191-081F-5945-8DDC-8EB34B7A5077}" type="asst">
      <dgm:prSet phldrT="[Text]"/>
      <dgm:spPr/>
      <dgm:t>
        <a:bodyPr/>
        <a:lstStyle/>
        <a:p>
          <a:r>
            <a:rPr lang="en-GB" dirty="0">
              <a:latin typeface="Times New Roman" panose="02020603050405020304" pitchFamily="18" charset="0"/>
              <a:cs typeface="Times New Roman" panose="02020603050405020304" pitchFamily="18" charset="0"/>
            </a:rPr>
            <a:t>Local System to Hadoop</a:t>
          </a:r>
        </a:p>
      </dgm:t>
    </dgm:pt>
    <dgm:pt modelId="{23BAF523-5772-C649-B2B8-70E9534BCBA1}" type="parTrans" cxnId="{02D147AA-F21A-A344-8982-CFD1A25A22BB}">
      <dgm:prSet/>
      <dgm:spPr/>
      <dgm:t>
        <a:bodyPr/>
        <a:lstStyle/>
        <a:p>
          <a:endParaRPr lang="en-GB"/>
        </a:p>
      </dgm:t>
    </dgm:pt>
    <dgm:pt modelId="{9D79A72F-70A8-4D4A-A8C0-4DC72D6EFB36}" type="sibTrans" cxnId="{02D147AA-F21A-A344-8982-CFD1A25A22BB}">
      <dgm:prSet custT="1"/>
      <dgm:spPr/>
      <dgm:t>
        <a:bodyPr/>
        <a:lstStyle/>
        <a:p>
          <a:pPr algn="l"/>
          <a:r>
            <a:rPr lang="en-GB" sz="1000" dirty="0"/>
            <a:t>Uploading files to Apache Hadoop</a:t>
          </a:r>
        </a:p>
      </dgm:t>
    </dgm:pt>
    <dgm:pt modelId="{9365B9CC-91C0-2C4A-970C-F909D1527790}">
      <dgm:prSet phldrT="[Text]"/>
      <dgm:spPr/>
      <dgm:t>
        <a:bodyPr/>
        <a:lstStyle/>
        <a:p>
          <a:r>
            <a:rPr lang="en-GB" dirty="0">
              <a:latin typeface="Times New Roman" panose="02020603050405020304" pitchFamily="18" charset="0"/>
              <a:cs typeface="Times New Roman" panose="02020603050405020304" pitchFamily="18" charset="0"/>
            </a:rPr>
            <a:t>Ambari Hive </a:t>
          </a:r>
        </a:p>
      </dgm:t>
    </dgm:pt>
    <dgm:pt modelId="{0D05DB69-6E35-8A47-9066-4E6B8A08AD0C}" type="parTrans" cxnId="{9FF5A222-80CB-7046-9FA1-94450CBD2206}">
      <dgm:prSet/>
      <dgm:spPr/>
      <dgm:t>
        <a:bodyPr/>
        <a:lstStyle/>
        <a:p>
          <a:endParaRPr lang="en-GB"/>
        </a:p>
      </dgm:t>
    </dgm:pt>
    <dgm:pt modelId="{F6AE0F1F-3921-004A-A653-7D7C96DD51A0}" type="sibTrans" cxnId="{9FF5A222-80CB-7046-9FA1-94450CBD2206}">
      <dgm:prSet/>
      <dgm:spPr/>
      <dgm:t>
        <a:bodyPr/>
        <a:lstStyle/>
        <a:p>
          <a:r>
            <a:rPr lang="en-GB" dirty="0"/>
            <a:t>Data Processing </a:t>
          </a:r>
        </a:p>
      </dgm:t>
    </dgm:pt>
    <dgm:pt modelId="{ABAC5A36-21C5-0C47-BA79-272FA0CE8F7B}">
      <dgm:prSet phldrT="[Text]"/>
      <dgm:spPr/>
      <dgm:t>
        <a:bodyPr/>
        <a:lstStyle/>
        <a:p>
          <a:r>
            <a:rPr lang="en-GB" dirty="0">
              <a:latin typeface="Times New Roman" panose="02020603050405020304" pitchFamily="18" charset="0"/>
              <a:cs typeface="Times New Roman" panose="02020603050405020304" pitchFamily="18" charset="0"/>
            </a:rPr>
            <a:t>Zeppelin</a:t>
          </a:r>
        </a:p>
      </dgm:t>
    </dgm:pt>
    <dgm:pt modelId="{4ACB805A-40FA-C841-BE05-033FA1B1088F}" type="parTrans" cxnId="{0BF85884-F934-F44B-9AEE-3D8624707158}">
      <dgm:prSet/>
      <dgm:spPr/>
      <dgm:t>
        <a:bodyPr/>
        <a:lstStyle/>
        <a:p>
          <a:endParaRPr lang="en-GB"/>
        </a:p>
      </dgm:t>
    </dgm:pt>
    <dgm:pt modelId="{11767C1A-18A6-174D-8054-3A0AAA3DE096}" type="sibTrans" cxnId="{0BF85884-F934-F44B-9AEE-3D8624707158}">
      <dgm:prSet/>
      <dgm:spPr/>
      <dgm:t>
        <a:bodyPr/>
        <a:lstStyle/>
        <a:p>
          <a:r>
            <a:rPr lang="en-GB" dirty="0"/>
            <a:t>Data Visualization</a:t>
          </a:r>
        </a:p>
      </dgm:t>
    </dgm:pt>
    <dgm:pt modelId="{3CC62E6D-3792-3A46-93EA-53271FEAD269}" type="pres">
      <dgm:prSet presAssocID="{238A1DD0-E2C2-0F4C-8896-0C0ADF1A0D39}" presName="hierChild1" presStyleCnt="0">
        <dgm:presLayoutVars>
          <dgm:orgChart val="1"/>
          <dgm:chPref val="1"/>
          <dgm:dir/>
          <dgm:animOne val="branch"/>
          <dgm:animLvl val="lvl"/>
          <dgm:resizeHandles/>
        </dgm:presLayoutVars>
      </dgm:prSet>
      <dgm:spPr/>
    </dgm:pt>
    <dgm:pt modelId="{CF099E95-11E5-664F-A76B-ED5729AA08F1}" type="pres">
      <dgm:prSet presAssocID="{F477AE4A-5490-0D45-885C-0E4F0B00AAB7}" presName="hierRoot1" presStyleCnt="0">
        <dgm:presLayoutVars>
          <dgm:hierBranch val="init"/>
        </dgm:presLayoutVars>
      </dgm:prSet>
      <dgm:spPr/>
    </dgm:pt>
    <dgm:pt modelId="{F41668CE-6707-124C-8D34-D60DE9009886}" type="pres">
      <dgm:prSet presAssocID="{F477AE4A-5490-0D45-885C-0E4F0B00AAB7}" presName="rootComposite1" presStyleCnt="0"/>
      <dgm:spPr/>
    </dgm:pt>
    <dgm:pt modelId="{F47CA313-E64B-EA4D-8CD4-B594706F8120}" type="pres">
      <dgm:prSet presAssocID="{F477AE4A-5490-0D45-885C-0E4F0B00AAB7}" presName="rootText1" presStyleLbl="node0" presStyleIdx="0" presStyleCnt="1" custLinFactX="-100000" custLinFactNeighborX="-158466" custLinFactNeighborY="15481">
        <dgm:presLayoutVars>
          <dgm:chMax/>
          <dgm:chPref val="3"/>
        </dgm:presLayoutVars>
      </dgm:prSet>
      <dgm:spPr/>
    </dgm:pt>
    <dgm:pt modelId="{59586BE6-EDFB-9348-B045-2383C7A50182}" type="pres">
      <dgm:prSet presAssocID="{F477AE4A-5490-0D45-885C-0E4F0B00AAB7}" presName="titleText1" presStyleLbl="fgAcc0" presStyleIdx="0" presStyleCnt="1" custLinFactX="-100000" custLinFactY="30788" custLinFactNeighborX="-110372" custLinFactNeighborY="100000">
        <dgm:presLayoutVars>
          <dgm:chMax val="0"/>
          <dgm:chPref val="0"/>
        </dgm:presLayoutVars>
      </dgm:prSet>
      <dgm:spPr/>
    </dgm:pt>
    <dgm:pt modelId="{6BF52572-13EC-3D49-A0E6-D59D9E22AACB}" type="pres">
      <dgm:prSet presAssocID="{F477AE4A-5490-0D45-885C-0E4F0B00AAB7}" presName="rootConnector1" presStyleLbl="node1" presStyleIdx="0" presStyleCnt="2"/>
      <dgm:spPr/>
    </dgm:pt>
    <dgm:pt modelId="{8D12202C-4AD1-9D49-BB2B-38D1A0D6BC1F}" type="pres">
      <dgm:prSet presAssocID="{F477AE4A-5490-0D45-885C-0E4F0B00AAB7}" presName="hierChild2" presStyleCnt="0"/>
      <dgm:spPr/>
    </dgm:pt>
    <dgm:pt modelId="{E7A147B6-6DD6-4342-847A-8802E0C26263}" type="pres">
      <dgm:prSet presAssocID="{F477AE4A-5490-0D45-885C-0E4F0B00AAB7}" presName="hierChild3" presStyleCnt="0"/>
      <dgm:spPr/>
    </dgm:pt>
    <dgm:pt modelId="{275E97FF-DB98-7E43-885E-2E54D6167506}" type="pres">
      <dgm:prSet presAssocID="{23BAF523-5772-C649-B2B8-70E9534BCBA1}" presName="Name96" presStyleLbl="parChTrans1D2" presStyleIdx="0" presStyleCnt="1"/>
      <dgm:spPr/>
    </dgm:pt>
    <dgm:pt modelId="{66CF79D9-7B45-A543-B6FB-C78838C2865F}" type="pres">
      <dgm:prSet presAssocID="{2AA88191-081F-5945-8DDC-8EB34B7A5077}" presName="hierRoot3" presStyleCnt="0">
        <dgm:presLayoutVars>
          <dgm:hierBranch val="init"/>
        </dgm:presLayoutVars>
      </dgm:prSet>
      <dgm:spPr/>
    </dgm:pt>
    <dgm:pt modelId="{D4C12CDC-0CFD-BF42-B03C-551F0F885A3D}" type="pres">
      <dgm:prSet presAssocID="{2AA88191-081F-5945-8DDC-8EB34B7A5077}" presName="rootComposite3" presStyleCnt="0"/>
      <dgm:spPr/>
    </dgm:pt>
    <dgm:pt modelId="{32C2FE7E-9182-854A-9C2F-09444095D247}" type="pres">
      <dgm:prSet presAssocID="{2AA88191-081F-5945-8DDC-8EB34B7A5077}" presName="rootText3" presStyleLbl="asst1" presStyleIdx="0" presStyleCnt="1" custLinFactNeighborX="-90823" custLinFactNeighborY="21389">
        <dgm:presLayoutVars>
          <dgm:chPref val="3"/>
        </dgm:presLayoutVars>
      </dgm:prSet>
      <dgm:spPr/>
    </dgm:pt>
    <dgm:pt modelId="{6115DFDB-B93F-7549-8B93-4E702BA7B5A1}" type="pres">
      <dgm:prSet presAssocID="{2AA88191-081F-5945-8DDC-8EB34B7A5077}" presName="titleText3" presStyleLbl="fgAcc2" presStyleIdx="0" presStyleCnt="1" custScaleX="114993" custScaleY="142650" custLinFactNeighborX="-42485" custLinFactNeighborY="65957">
        <dgm:presLayoutVars>
          <dgm:chMax val="0"/>
          <dgm:chPref val="0"/>
        </dgm:presLayoutVars>
      </dgm:prSet>
      <dgm:spPr/>
    </dgm:pt>
    <dgm:pt modelId="{DAF114A5-81E8-0A4F-B530-440AEFB6AB1D}" type="pres">
      <dgm:prSet presAssocID="{2AA88191-081F-5945-8DDC-8EB34B7A5077}" presName="rootConnector3" presStyleLbl="asst1" presStyleIdx="0" presStyleCnt="1"/>
      <dgm:spPr/>
    </dgm:pt>
    <dgm:pt modelId="{B405C058-D27C-9445-889D-F67846C3C20A}" type="pres">
      <dgm:prSet presAssocID="{2AA88191-081F-5945-8DDC-8EB34B7A5077}" presName="hierChild6" presStyleCnt="0"/>
      <dgm:spPr/>
    </dgm:pt>
    <dgm:pt modelId="{93E9345F-EA9C-D84B-9493-20E526CA4625}" type="pres">
      <dgm:prSet presAssocID="{0D05DB69-6E35-8A47-9066-4E6B8A08AD0C}" presName="Name37" presStyleLbl="parChTrans1D3" presStyleIdx="0" presStyleCnt="1"/>
      <dgm:spPr/>
    </dgm:pt>
    <dgm:pt modelId="{9D9B2D02-D9A9-B342-8BB1-6523BF043197}" type="pres">
      <dgm:prSet presAssocID="{9365B9CC-91C0-2C4A-970C-F909D1527790}" presName="hierRoot2" presStyleCnt="0">
        <dgm:presLayoutVars>
          <dgm:hierBranch val="init"/>
        </dgm:presLayoutVars>
      </dgm:prSet>
      <dgm:spPr/>
    </dgm:pt>
    <dgm:pt modelId="{F6D41C02-910A-0A43-9D32-9CD7D4938B85}" type="pres">
      <dgm:prSet presAssocID="{9365B9CC-91C0-2C4A-970C-F909D1527790}" presName="rootComposite" presStyleCnt="0"/>
      <dgm:spPr/>
    </dgm:pt>
    <dgm:pt modelId="{A75956D3-7B2B-5A47-9F36-5881FA4EF493}" type="pres">
      <dgm:prSet presAssocID="{9365B9CC-91C0-2C4A-970C-F909D1527790}" presName="rootText" presStyleLbl="node1" presStyleIdx="0" presStyleCnt="2" custLinFactNeighborX="44635" custLinFactNeighborY="13483">
        <dgm:presLayoutVars>
          <dgm:chMax/>
          <dgm:chPref val="3"/>
        </dgm:presLayoutVars>
      </dgm:prSet>
      <dgm:spPr/>
    </dgm:pt>
    <dgm:pt modelId="{A43C57B2-C17C-4049-92F6-5D059489A53A}" type="pres">
      <dgm:prSet presAssocID="{9365B9CC-91C0-2C4A-970C-F909D1527790}" presName="titleText2" presStyleLbl="fgAcc1" presStyleIdx="0" presStyleCnt="2" custLinFactNeighborX="1676" custLinFactNeighborY="46087">
        <dgm:presLayoutVars>
          <dgm:chMax val="0"/>
          <dgm:chPref val="0"/>
        </dgm:presLayoutVars>
      </dgm:prSet>
      <dgm:spPr/>
    </dgm:pt>
    <dgm:pt modelId="{2B3C70A3-DBF6-A245-925F-A09CFA962D67}" type="pres">
      <dgm:prSet presAssocID="{9365B9CC-91C0-2C4A-970C-F909D1527790}" presName="rootConnector" presStyleLbl="node3" presStyleIdx="0" presStyleCnt="0"/>
      <dgm:spPr/>
    </dgm:pt>
    <dgm:pt modelId="{95565E31-18E8-4046-9CEB-DBD9A18D0E28}" type="pres">
      <dgm:prSet presAssocID="{9365B9CC-91C0-2C4A-970C-F909D1527790}" presName="hierChild4" presStyleCnt="0"/>
      <dgm:spPr/>
    </dgm:pt>
    <dgm:pt modelId="{7425DC1C-493D-5B46-A360-A85A3444C6EF}" type="pres">
      <dgm:prSet presAssocID="{4ACB805A-40FA-C841-BE05-033FA1B1088F}" presName="Name37" presStyleLbl="parChTrans1D4" presStyleIdx="0" presStyleCnt="1"/>
      <dgm:spPr/>
    </dgm:pt>
    <dgm:pt modelId="{98F28512-76CA-8840-9735-FCEAAB30FFC4}" type="pres">
      <dgm:prSet presAssocID="{ABAC5A36-21C5-0C47-BA79-272FA0CE8F7B}" presName="hierRoot2" presStyleCnt="0">
        <dgm:presLayoutVars>
          <dgm:hierBranch val="init"/>
        </dgm:presLayoutVars>
      </dgm:prSet>
      <dgm:spPr/>
    </dgm:pt>
    <dgm:pt modelId="{74A72F6C-2910-F746-A138-9E6C4B7FF542}" type="pres">
      <dgm:prSet presAssocID="{ABAC5A36-21C5-0C47-BA79-272FA0CE8F7B}" presName="rootComposite" presStyleCnt="0"/>
      <dgm:spPr/>
    </dgm:pt>
    <dgm:pt modelId="{108BC92D-E7D3-4641-8351-256D3126B455}" type="pres">
      <dgm:prSet presAssocID="{ABAC5A36-21C5-0C47-BA79-272FA0CE8F7B}" presName="rootText" presStyleLbl="node1" presStyleIdx="1" presStyleCnt="2" custLinFactX="77273" custLinFactNeighborX="100000" custLinFactNeighborY="26507">
        <dgm:presLayoutVars>
          <dgm:chMax/>
          <dgm:chPref val="3"/>
        </dgm:presLayoutVars>
      </dgm:prSet>
      <dgm:spPr/>
    </dgm:pt>
    <dgm:pt modelId="{F7B8C20E-4B3F-634F-AA66-2DE38DE12A33}" type="pres">
      <dgm:prSet presAssocID="{ABAC5A36-21C5-0C47-BA79-272FA0CE8F7B}" presName="titleText2" presStyleLbl="fgAcc1" presStyleIdx="1" presStyleCnt="2" custLinFactX="24748" custLinFactNeighborX="100000" custLinFactNeighborY="80043">
        <dgm:presLayoutVars>
          <dgm:chMax val="0"/>
          <dgm:chPref val="0"/>
        </dgm:presLayoutVars>
      </dgm:prSet>
      <dgm:spPr/>
    </dgm:pt>
    <dgm:pt modelId="{39F39D57-86B4-574A-933D-2613C75767BB}" type="pres">
      <dgm:prSet presAssocID="{ABAC5A36-21C5-0C47-BA79-272FA0CE8F7B}" presName="rootConnector" presStyleLbl="node4" presStyleIdx="0" presStyleCnt="0"/>
      <dgm:spPr/>
    </dgm:pt>
    <dgm:pt modelId="{2B46EE31-1847-9A4B-8917-4D3ECF659FE4}" type="pres">
      <dgm:prSet presAssocID="{ABAC5A36-21C5-0C47-BA79-272FA0CE8F7B}" presName="hierChild4" presStyleCnt="0"/>
      <dgm:spPr/>
    </dgm:pt>
    <dgm:pt modelId="{40BF13E2-55F8-4443-B79A-D62466E29A18}" type="pres">
      <dgm:prSet presAssocID="{ABAC5A36-21C5-0C47-BA79-272FA0CE8F7B}" presName="hierChild5" presStyleCnt="0"/>
      <dgm:spPr/>
    </dgm:pt>
    <dgm:pt modelId="{9035247E-F76C-9943-BDE4-2E60E25B9557}" type="pres">
      <dgm:prSet presAssocID="{9365B9CC-91C0-2C4A-970C-F909D1527790}" presName="hierChild5" presStyleCnt="0"/>
      <dgm:spPr/>
    </dgm:pt>
    <dgm:pt modelId="{0FB017C6-809F-6D43-B2E5-8E9B283FE779}" type="pres">
      <dgm:prSet presAssocID="{2AA88191-081F-5945-8DDC-8EB34B7A5077}" presName="hierChild7" presStyleCnt="0"/>
      <dgm:spPr/>
    </dgm:pt>
  </dgm:ptLst>
  <dgm:cxnLst>
    <dgm:cxn modelId="{2BD6F811-E5ED-C94A-8823-42BEA7232EFE}" type="presOf" srcId="{9365B9CC-91C0-2C4A-970C-F909D1527790}" destId="{A75956D3-7B2B-5A47-9F36-5881FA4EF493}" srcOrd="0" destOrd="0" presId="urn:microsoft.com/office/officeart/2008/layout/NameandTitleOrganizationalChart"/>
    <dgm:cxn modelId="{7403981A-A33E-2442-B984-92A6AD025AF0}" type="presOf" srcId="{9D79A72F-70A8-4D4A-A8C0-4DC72D6EFB36}" destId="{6115DFDB-B93F-7549-8B93-4E702BA7B5A1}" srcOrd="0" destOrd="0" presId="urn:microsoft.com/office/officeart/2008/layout/NameandTitleOrganizationalChart"/>
    <dgm:cxn modelId="{46AC7F1D-7F8E-D449-BB49-42ACFFBB67B0}" type="presOf" srcId="{F477AE4A-5490-0D45-885C-0E4F0B00AAB7}" destId="{F47CA313-E64B-EA4D-8CD4-B594706F8120}" srcOrd="0" destOrd="0" presId="urn:microsoft.com/office/officeart/2008/layout/NameandTitleOrganizationalChart"/>
    <dgm:cxn modelId="{9FF5A222-80CB-7046-9FA1-94450CBD2206}" srcId="{2AA88191-081F-5945-8DDC-8EB34B7A5077}" destId="{9365B9CC-91C0-2C4A-970C-F909D1527790}" srcOrd="0" destOrd="0" parTransId="{0D05DB69-6E35-8A47-9066-4E6B8A08AD0C}" sibTransId="{F6AE0F1F-3921-004A-A653-7D7C96DD51A0}"/>
    <dgm:cxn modelId="{99942239-10F2-3347-8057-164DA26EE935}" type="presOf" srcId="{E015F97A-1A7F-4F47-8855-1A1054D4C177}" destId="{59586BE6-EDFB-9348-B045-2383C7A50182}" srcOrd="0" destOrd="0" presId="urn:microsoft.com/office/officeart/2008/layout/NameandTitleOrganizationalChart"/>
    <dgm:cxn modelId="{113B7573-3C9B-564E-8335-BE354A9FD028}" type="presOf" srcId="{9365B9CC-91C0-2C4A-970C-F909D1527790}" destId="{2B3C70A3-DBF6-A245-925F-A09CFA962D67}" srcOrd="1" destOrd="0" presId="urn:microsoft.com/office/officeart/2008/layout/NameandTitleOrganizationalChart"/>
    <dgm:cxn modelId="{6254C175-69EE-394C-B8D5-A99CAE600F3A}" type="presOf" srcId="{ABAC5A36-21C5-0C47-BA79-272FA0CE8F7B}" destId="{39F39D57-86B4-574A-933D-2613C75767BB}" srcOrd="1" destOrd="0" presId="urn:microsoft.com/office/officeart/2008/layout/NameandTitleOrganizationalChart"/>
    <dgm:cxn modelId="{0BF85884-F934-F44B-9AEE-3D8624707158}" srcId="{9365B9CC-91C0-2C4A-970C-F909D1527790}" destId="{ABAC5A36-21C5-0C47-BA79-272FA0CE8F7B}" srcOrd="0" destOrd="0" parTransId="{4ACB805A-40FA-C841-BE05-033FA1B1088F}" sibTransId="{11767C1A-18A6-174D-8054-3A0AAA3DE096}"/>
    <dgm:cxn modelId="{7E52188C-39A3-2A42-B90F-786B09215A50}" type="presOf" srcId="{2AA88191-081F-5945-8DDC-8EB34B7A5077}" destId="{DAF114A5-81E8-0A4F-B530-440AEFB6AB1D}" srcOrd="1" destOrd="0" presId="urn:microsoft.com/office/officeart/2008/layout/NameandTitleOrganizationalChart"/>
    <dgm:cxn modelId="{952D0B92-5C5D-3047-9F22-15B5D7AC96B9}" type="presOf" srcId="{23BAF523-5772-C649-B2B8-70E9534BCBA1}" destId="{275E97FF-DB98-7E43-885E-2E54D6167506}" srcOrd="0" destOrd="0" presId="urn:microsoft.com/office/officeart/2008/layout/NameandTitleOrganizationalChart"/>
    <dgm:cxn modelId="{A2F027AA-991B-8F4B-9E5B-850F53FDC58C}" type="presOf" srcId="{2AA88191-081F-5945-8DDC-8EB34B7A5077}" destId="{32C2FE7E-9182-854A-9C2F-09444095D247}" srcOrd="0" destOrd="0" presId="urn:microsoft.com/office/officeart/2008/layout/NameandTitleOrganizationalChart"/>
    <dgm:cxn modelId="{02D147AA-F21A-A344-8982-CFD1A25A22BB}" srcId="{F477AE4A-5490-0D45-885C-0E4F0B00AAB7}" destId="{2AA88191-081F-5945-8DDC-8EB34B7A5077}" srcOrd="0" destOrd="0" parTransId="{23BAF523-5772-C649-B2B8-70E9534BCBA1}" sibTransId="{9D79A72F-70A8-4D4A-A8C0-4DC72D6EFB36}"/>
    <dgm:cxn modelId="{A1E9DFAB-DBE3-2C47-BAE5-DB5378BFCAA1}" type="presOf" srcId="{F6AE0F1F-3921-004A-A653-7D7C96DD51A0}" destId="{A43C57B2-C17C-4049-92F6-5D059489A53A}" srcOrd="0" destOrd="0" presId="urn:microsoft.com/office/officeart/2008/layout/NameandTitleOrganizationalChart"/>
    <dgm:cxn modelId="{AD034FB3-FBED-5044-B168-EC1C8045F377}" srcId="{238A1DD0-E2C2-0F4C-8896-0C0ADF1A0D39}" destId="{F477AE4A-5490-0D45-885C-0E4F0B00AAB7}" srcOrd="0" destOrd="0" parTransId="{D887532E-899E-1F42-AB0B-25B897680046}" sibTransId="{E015F97A-1A7F-4F47-8855-1A1054D4C177}"/>
    <dgm:cxn modelId="{597631B4-5865-6A42-8A31-5D7A92E0A3C3}" type="presOf" srcId="{11767C1A-18A6-174D-8054-3A0AAA3DE096}" destId="{F7B8C20E-4B3F-634F-AA66-2DE38DE12A33}" srcOrd="0" destOrd="0" presId="urn:microsoft.com/office/officeart/2008/layout/NameandTitleOrganizationalChart"/>
    <dgm:cxn modelId="{CD34E7C3-D3DF-314A-9F5A-E9BC6E555F04}" type="presOf" srcId="{F477AE4A-5490-0D45-885C-0E4F0B00AAB7}" destId="{6BF52572-13EC-3D49-A0E6-D59D9E22AACB}" srcOrd="1" destOrd="0" presId="urn:microsoft.com/office/officeart/2008/layout/NameandTitleOrganizationalChart"/>
    <dgm:cxn modelId="{93B75EC8-986F-EE44-8450-3AFDF73A1DD2}" type="presOf" srcId="{4ACB805A-40FA-C841-BE05-033FA1B1088F}" destId="{7425DC1C-493D-5B46-A360-A85A3444C6EF}" srcOrd="0" destOrd="0" presId="urn:microsoft.com/office/officeart/2008/layout/NameandTitleOrganizationalChart"/>
    <dgm:cxn modelId="{76DB9DE0-17A1-184E-8916-D083C542B63A}" type="presOf" srcId="{ABAC5A36-21C5-0C47-BA79-272FA0CE8F7B}" destId="{108BC92D-E7D3-4641-8351-256D3126B455}" srcOrd="0" destOrd="0" presId="urn:microsoft.com/office/officeart/2008/layout/NameandTitleOrganizationalChart"/>
    <dgm:cxn modelId="{166A01F0-1F3E-FC4D-8CF4-0446EBF58175}" type="presOf" srcId="{238A1DD0-E2C2-0F4C-8896-0C0ADF1A0D39}" destId="{3CC62E6D-3792-3A46-93EA-53271FEAD269}" srcOrd="0" destOrd="0" presId="urn:microsoft.com/office/officeart/2008/layout/NameandTitleOrganizationalChart"/>
    <dgm:cxn modelId="{554514F1-1B89-6E4C-A7C0-89200FF24448}" type="presOf" srcId="{0D05DB69-6E35-8A47-9066-4E6B8A08AD0C}" destId="{93E9345F-EA9C-D84B-9493-20E526CA4625}" srcOrd="0" destOrd="0" presId="urn:microsoft.com/office/officeart/2008/layout/NameandTitleOrganizationalChart"/>
    <dgm:cxn modelId="{13C202A5-AB9B-2248-83E1-6257E2AD89A6}" type="presParOf" srcId="{3CC62E6D-3792-3A46-93EA-53271FEAD269}" destId="{CF099E95-11E5-664F-A76B-ED5729AA08F1}" srcOrd="0" destOrd="0" presId="urn:microsoft.com/office/officeart/2008/layout/NameandTitleOrganizationalChart"/>
    <dgm:cxn modelId="{02051630-30E0-B14A-99F8-38E05CDAB7FA}" type="presParOf" srcId="{CF099E95-11E5-664F-A76B-ED5729AA08F1}" destId="{F41668CE-6707-124C-8D34-D60DE9009886}" srcOrd="0" destOrd="0" presId="urn:microsoft.com/office/officeart/2008/layout/NameandTitleOrganizationalChart"/>
    <dgm:cxn modelId="{22EBE3CA-CCF8-F54C-9AF0-7C2A7C615EFC}" type="presParOf" srcId="{F41668CE-6707-124C-8D34-D60DE9009886}" destId="{F47CA313-E64B-EA4D-8CD4-B594706F8120}" srcOrd="0" destOrd="0" presId="urn:microsoft.com/office/officeart/2008/layout/NameandTitleOrganizationalChart"/>
    <dgm:cxn modelId="{34A8006C-6B3C-4945-A6F6-CE691BB73C04}" type="presParOf" srcId="{F41668CE-6707-124C-8D34-D60DE9009886}" destId="{59586BE6-EDFB-9348-B045-2383C7A50182}" srcOrd="1" destOrd="0" presId="urn:microsoft.com/office/officeart/2008/layout/NameandTitleOrganizationalChart"/>
    <dgm:cxn modelId="{F158FEFA-4D3D-2544-AAE0-D5D9544CDCE1}" type="presParOf" srcId="{F41668CE-6707-124C-8D34-D60DE9009886}" destId="{6BF52572-13EC-3D49-A0E6-D59D9E22AACB}" srcOrd="2" destOrd="0" presId="urn:microsoft.com/office/officeart/2008/layout/NameandTitleOrganizationalChart"/>
    <dgm:cxn modelId="{E6F7C161-EAB7-A945-A529-348B71131591}" type="presParOf" srcId="{CF099E95-11E5-664F-A76B-ED5729AA08F1}" destId="{8D12202C-4AD1-9D49-BB2B-38D1A0D6BC1F}" srcOrd="1" destOrd="0" presId="urn:microsoft.com/office/officeart/2008/layout/NameandTitleOrganizationalChart"/>
    <dgm:cxn modelId="{DCB89A45-8C7B-8B49-92A0-AE1C7260B335}" type="presParOf" srcId="{CF099E95-11E5-664F-A76B-ED5729AA08F1}" destId="{E7A147B6-6DD6-4342-847A-8802E0C26263}" srcOrd="2" destOrd="0" presId="urn:microsoft.com/office/officeart/2008/layout/NameandTitleOrganizationalChart"/>
    <dgm:cxn modelId="{2E739199-F73F-5947-8D70-FE361E40DF1B}" type="presParOf" srcId="{E7A147B6-6DD6-4342-847A-8802E0C26263}" destId="{275E97FF-DB98-7E43-885E-2E54D6167506}" srcOrd="0" destOrd="0" presId="urn:microsoft.com/office/officeart/2008/layout/NameandTitleOrganizationalChart"/>
    <dgm:cxn modelId="{681D64DF-3B89-D64E-A36E-9FA909ADB1AB}" type="presParOf" srcId="{E7A147B6-6DD6-4342-847A-8802E0C26263}" destId="{66CF79D9-7B45-A543-B6FB-C78838C2865F}" srcOrd="1" destOrd="0" presId="urn:microsoft.com/office/officeart/2008/layout/NameandTitleOrganizationalChart"/>
    <dgm:cxn modelId="{533B8E0D-F107-5B47-8B9B-36FA8FA322AA}" type="presParOf" srcId="{66CF79D9-7B45-A543-B6FB-C78838C2865F}" destId="{D4C12CDC-0CFD-BF42-B03C-551F0F885A3D}" srcOrd="0" destOrd="0" presId="urn:microsoft.com/office/officeart/2008/layout/NameandTitleOrganizationalChart"/>
    <dgm:cxn modelId="{79B14837-1749-2E49-8059-A61915D51705}" type="presParOf" srcId="{D4C12CDC-0CFD-BF42-B03C-551F0F885A3D}" destId="{32C2FE7E-9182-854A-9C2F-09444095D247}" srcOrd="0" destOrd="0" presId="urn:microsoft.com/office/officeart/2008/layout/NameandTitleOrganizationalChart"/>
    <dgm:cxn modelId="{7C867C9E-1182-8C4B-A108-BB98A1EE5101}" type="presParOf" srcId="{D4C12CDC-0CFD-BF42-B03C-551F0F885A3D}" destId="{6115DFDB-B93F-7549-8B93-4E702BA7B5A1}" srcOrd="1" destOrd="0" presId="urn:microsoft.com/office/officeart/2008/layout/NameandTitleOrganizationalChart"/>
    <dgm:cxn modelId="{21F98E8A-FB98-B24C-9048-E645F32E623C}" type="presParOf" srcId="{D4C12CDC-0CFD-BF42-B03C-551F0F885A3D}" destId="{DAF114A5-81E8-0A4F-B530-440AEFB6AB1D}" srcOrd="2" destOrd="0" presId="urn:microsoft.com/office/officeart/2008/layout/NameandTitleOrganizationalChart"/>
    <dgm:cxn modelId="{72BBA32B-5A3D-7F48-88AA-DFF6887E44C4}" type="presParOf" srcId="{66CF79D9-7B45-A543-B6FB-C78838C2865F}" destId="{B405C058-D27C-9445-889D-F67846C3C20A}" srcOrd="1" destOrd="0" presId="urn:microsoft.com/office/officeart/2008/layout/NameandTitleOrganizationalChart"/>
    <dgm:cxn modelId="{17E91A0A-FDE5-7244-AA62-832B46227455}" type="presParOf" srcId="{B405C058-D27C-9445-889D-F67846C3C20A}" destId="{93E9345F-EA9C-D84B-9493-20E526CA4625}" srcOrd="0" destOrd="0" presId="urn:microsoft.com/office/officeart/2008/layout/NameandTitleOrganizationalChart"/>
    <dgm:cxn modelId="{3FC86F66-3DA1-3B4F-9B7C-3C9FCD359E65}" type="presParOf" srcId="{B405C058-D27C-9445-889D-F67846C3C20A}" destId="{9D9B2D02-D9A9-B342-8BB1-6523BF043197}" srcOrd="1" destOrd="0" presId="urn:microsoft.com/office/officeart/2008/layout/NameandTitleOrganizationalChart"/>
    <dgm:cxn modelId="{EF377217-0936-CC48-B886-6507CCD66E10}" type="presParOf" srcId="{9D9B2D02-D9A9-B342-8BB1-6523BF043197}" destId="{F6D41C02-910A-0A43-9D32-9CD7D4938B85}" srcOrd="0" destOrd="0" presId="urn:microsoft.com/office/officeart/2008/layout/NameandTitleOrganizationalChart"/>
    <dgm:cxn modelId="{C4DE6291-69AB-F745-A78E-986A659C1DD1}" type="presParOf" srcId="{F6D41C02-910A-0A43-9D32-9CD7D4938B85}" destId="{A75956D3-7B2B-5A47-9F36-5881FA4EF493}" srcOrd="0" destOrd="0" presId="urn:microsoft.com/office/officeart/2008/layout/NameandTitleOrganizationalChart"/>
    <dgm:cxn modelId="{4FB72B41-8FAE-2344-9121-1FD29653E240}" type="presParOf" srcId="{F6D41C02-910A-0A43-9D32-9CD7D4938B85}" destId="{A43C57B2-C17C-4049-92F6-5D059489A53A}" srcOrd="1" destOrd="0" presId="urn:microsoft.com/office/officeart/2008/layout/NameandTitleOrganizationalChart"/>
    <dgm:cxn modelId="{DFA5321A-CF53-4243-A753-55CAC25B9C77}" type="presParOf" srcId="{F6D41C02-910A-0A43-9D32-9CD7D4938B85}" destId="{2B3C70A3-DBF6-A245-925F-A09CFA962D67}" srcOrd="2" destOrd="0" presId="urn:microsoft.com/office/officeart/2008/layout/NameandTitleOrganizationalChart"/>
    <dgm:cxn modelId="{7A1751CF-AF83-7243-A1E6-7781FBBC60C0}" type="presParOf" srcId="{9D9B2D02-D9A9-B342-8BB1-6523BF043197}" destId="{95565E31-18E8-4046-9CEB-DBD9A18D0E28}" srcOrd="1" destOrd="0" presId="urn:microsoft.com/office/officeart/2008/layout/NameandTitleOrganizationalChart"/>
    <dgm:cxn modelId="{DA7AE57F-C67C-2046-A6FC-EE9B5F2DDBD6}" type="presParOf" srcId="{95565E31-18E8-4046-9CEB-DBD9A18D0E28}" destId="{7425DC1C-493D-5B46-A360-A85A3444C6EF}" srcOrd="0" destOrd="0" presId="urn:microsoft.com/office/officeart/2008/layout/NameandTitleOrganizationalChart"/>
    <dgm:cxn modelId="{E1A98068-2418-EA4F-9673-1C0C1F3B3C19}" type="presParOf" srcId="{95565E31-18E8-4046-9CEB-DBD9A18D0E28}" destId="{98F28512-76CA-8840-9735-FCEAAB30FFC4}" srcOrd="1" destOrd="0" presId="urn:microsoft.com/office/officeart/2008/layout/NameandTitleOrganizationalChart"/>
    <dgm:cxn modelId="{9BC9D4DE-373A-D442-874C-2A3F4C09CA97}" type="presParOf" srcId="{98F28512-76CA-8840-9735-FCEAAB30FFC4}" destId="{74A72F6C-2910-F746-A138-9E6C4B7FF542}" srcOrd="0" destOrd="0" presId="urn:microsoft.com/office/officeart/2008/layout/NameandTitleOrganizationalChart"/>
    <dgm:cxn modelId="{B301430C-98E2-2F4E-8F97-E54D0838FBBB}" type="presParOf" srcId="{74A72F6C-2910-F746-A138-9E6C4B7FF542}" destId="{108BC92D-E7D3-4641-8351-256D3126B455}" srcOrd="0" destOrd="0" presId="urn:microsoft.com/office/officeart/2008/layout/NameandTitleOrganizationalChart"/>
    <dgm:cxn modelId="{DCA068BD-D3FF-A84E-9E27-B58B12478C7E}" type="presParOf" srcId="{74A72F6C-2910-F746-A138-9E6C4B7FF542}" destId="{F7B8C20E-4B3F-634F-AA66-2DE38DE12A33}" srcOrd="1" destOrd="0" presId="urn:microsoft.com/office/officeart/2008/layout/NameandTitleOrganizationalChart"/>
    <dgm:cxn modelId="{735CB3A1-26E3-904E-8F15-1520D779439C}" type="presParOf" srcId="{74A72F6C-2910-F746-A138-9E6C4B7FF542}" destId="{39F39D57-86B4-574A-933D-2613C75767BB}" srcOrd="2" destOrd="0" presId="urn:microsoft.com/office/officeart/2008/layout/NameandTitleOrganizationalChart"/>
    <dgm:cxn modelId="{7E5075CE-5737-DB48-8E29-EB28AF96DD97}" type="presParOf" srcId="{98F28512-76CA-8840-9735-FCEAAB30FFC4}" destId="{2B46EE31-1847-9A4B-8917-4D3ECF659FE4}" srcOrd="1" destOrd="0" presId="urn:microsoft.com/office/officeart/2008/layout/NameandTitleOrganizationalChart"/>
    <dgm:cxn modelId="{91FBF4CE-C5A7-264E-B4D8-91AF39C5E5DC}" type="presParOf" srcId="{98F28512-76CA-8840-9735-FCEAAB30FFC4}" destId="{40BF13E2-55F8-4443-B79A-D62466E29A18}" srcOrd="2" destOrd="0" presId="urn:microsoft.com/office/officeart/2008/layout/NameandTitleOrganizationalChart"/>
    <dgm:cxn modelId="{2B2B790E-6F9F-2D42-9BEF-0D1018318B87}" type="presParOf" srcId="{9D9B2D02-D9A9-B342-8BB1-6523BF043197}" destId="{9035247E-F76C-9943-BDE4-2E60E25B9557}" srcOrd="2" destOrd="0" presId="urn:microsoft.com/office/officeart/2008/layout/NameandTitleOrganizationalChart"/>
    <dgm:cxn modelId="{F80E082C-15EE-2546-8D7A-A1BE976DCD37}" type="presParOf" srcId="{66CF79D9-7B45-A543-B6FB-C78838C2865F}" destId="{0FB017C6-809F-6D43-B2E5-8E9B283FE779}" srcOrd="2" destOrd="0" presId="urn:microsoft.com/office/officeart/2008/layout/NameandTitleOrganizational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F751B0B-6990-FD4F-8921-5D4791C5CE9C}"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4B08C893-CEC6-7F44-A417-52004904A991}">
      <dgm:prSet/>
      <dgm:spPr/>
      <dgm:t>
        <a:bodyPr/>
        <a:lstStyle/>
        <a:p>
          <a:r>
            <a:rPr lang="en-GB" dirty="0">
              <a:latin typeface="Times New Roman" panose="02020603050405020304" pitchFamily="18" charset="0"/>
              <a:cs typeface="Times New Roman" panose="02020603050405020304" pitchFamily="18" charset="0"/>
            </a:rPr>
            <a:t>This study investigated the primary determinants of maternal mortality, focusing on complications associated with pregnancy such as abortion, miscarriage, and delivery-related risks. The analysis was conducted using multiple datasets processed within a big data framework to uncover trends and patterns in maternal health outcomes.</a:t>
          </a:r>
          <a:br>
            <a:rPr lang="en-GB" dirty="0">
              <a:latin typeface="Times New Roman" panose="02020603050405020304" pitchFamily="18" charset="0"/>
              <a:cs typeface="Times New Roman" panose="02020603050405020304" pitchFamily="18" charset="0"/>
            </a:rPr>
          </a:br>
          <a:endParaRPr lang="en-GB" dirty="0">
            <a:latin typeface="Times New Roman" panose="02020603050405020304" pitchFamily="18" charset="0"/>
            <a:cs typeface="Times New Roman" panose="02020603050405020304" pitchFamily="18" charset="0"/>
          </a:endParaRPr>
        </a:p>
      </dgm:t>
    </dgm:pt>
    <dgm:pt modelId="{69CDAE56-8F82-4041-A097-CB1D2CA6F88A}" type="parTrans" cxnId="{20EA2290-922A-F145-BC3E-7FAC47FB5C83}">
      <dgm:prSet/>
      <dgm:spPr/>
      <dgm:t>
        <a:bodyPr/>
        <a:lstStyle/>
        <a:p>
          <a:endParaRPr lang="en-GB"/>
        </a:p>
      </dgm:t>
    </dgm:pt>
    <dgm:pt modelId="{5D4F0FAB-7214-0E41-878C-2EAD75CE8FA7}" type="sibTrans" cxnId="{20EA2290-922A-F145-BC3E-7FAC47FB5C83}">
      <dgm:prSet/>
      <dgm:spPr/>
      <dgm:t>
        <a:bodyPr/>
        <a:lstStyle/>
        <a:p>
          <a:endParaRPr lang="en-GB"/>
        </a:p>
      </dgm:t>
    </dgm:pt>
    <dgm:pt modelId="{BA1257ED-396E-9E4A-8D01-93C9A21FADD6}">
      <dgm:prSet/>
      <dgm:spPr/>
      <dgm:t>
        <a:bodyPr/>
        <a:lstStyle/>
        <a:p>
          <a:r>
            <a:rPr lang="en-GB" dirty="0">
              <a:latin typeface="Times New Roman" panose="02020603050405020304" pitchFamily="18" charset="0"/>
              <a:cs typeface="Times New Roman" panose="02020603050405020304" pitchFamily="18" charset="0"/>
            </a:rPr>
            <a:t>Data ingestion, querying, and management were facilitated through </a:t>
          </a:r>
          <a:r>
            <a:rPr lang="en-GB" b="1" dirty="0">
              <a:latin typeface="Times New Roman" panose="02020603050405020304" pitchFamily="18" charset="0"/>
              <a:cs typeface="Times New Roman" panose="02020603050405020304" pitchFamily="18" charset="0"/>
            </a:rPr>
            <a:t>PuTTY (SSH client)</a:t>
          </a:r>
          <a:r>
            <a:rPr lang="en-GB" dirty="0">
              <a:latin typeface="Times New Roman" panose="02020603050405020304" pitchFamily="18" charset="0"/>
              <a:cs typeface="Times New Roman" panose="02020603050405020304" pitchFamily="18" charset="0"/>
            </a:rPr>
            <a:t> and </a:t>
          </a:r>
          <a:r>
            <a:rPr lang="en-GB" b="1" dirty="0">
              <a:latin typeface="Times New Roman" panose="02020603050405020304" pitchFamily="18" charset="0"/>
              <a:cs typeface="Times New Roman" panose="02020603050405020304" pitchFamily="18" charset="0"/>
            </a:rPr>
            <a:t>Ambari Hive</a:t>
          </a:r>
          <a:r>
            <a:rPr lang="en-GB" dirty="0">
              <a:latin typeface="Times New Roman" panose="02020603050405020304" pitchFamily="18" charset="0"/>
              <a:cs typeface="Times New Roman" panose="02020603050405020304" pitchFamily="18" charset="0"/>
            </a:rPr>
            <a:t>, while </a:t>
          </a:r>
          <a:r>
            <a:rPr lang="en-GB" b="1" dirty="0">
              <a:latin typeface="Times New Roman" panose="02020603050405020304" pitchFamily="18" charset="0"/>
              <a:cs typeface="Times New Roman" panose="02020603050405020304" pitchFamily="18" charset="0"/>
            </a:rPr>
            <a:t>Apache Zeppelin</a:t>
          </a:r>
          <a:r>
            <a:rPr lang="en-GB" dirty="0">
              <a:latin typeface="Times New Roman" panose="02020603050405020304" pitchFamily="18" charset="0"/>
              <a:cs typeface="Times New Roman" panose="02020603050405020304" pitchFamily="18" charset="0"/>
            </a:rPr>
            <a:t> enabled interactive exploration, visualization, and interpretation of the results. Hive and Zeppelin were selected due to their usability, strong integration with HDFS, and in-built visualization support, whereas alternatives such as </a:t>
          </a:r>
          <a:r>
            <a:rPr lang="en-GB" b="1" dirty="0">
              <a:latin typeface="Times New Roman" panose="02020603050405020304" pitchFamily="18" charset="0"/>
              <a:cs typeface="Times New Roman" panose="02020603050405020304" pitchFamily="18" charset="0"/>
            </a:rPr>
            <a:t>PySpark, Power BI, and MapReduce</a:t>
          </a:r>
          <a:r>
            <a:rPr lang="en-GB" dirty="0">
              <a:latin typeface="Times New Roman" panose="02020603050405020304" pitchFamily="18" charset="0"/>
              <a:cs typeface="Times New Roman" panose="02020603050405020304" pitchFamily="18" charset="0"/>
            </a:rPr>
            <a:t> were excluded because of their relative complexity and limited suitability for exploratory analysis in this context.</a:t>
          </a:r>
          <a:br>
            <a:rPr lang="en-GB" dirty="0">
              <a:latin typeface="Times New Roman" panose="02020603050405020304" pitchFamily="18" charset="0"/>
              <a:cs typeface="Times New Roman" panose="02020603050405020304" pitchFamily="18" charset="0"/>
            </a:rPr>
          </a:br>
          <a:endParaRPr lang="en-GB" dirty="0">
            <a:latin typeface="Times New Roman" panose="02020603050405020304" pitchFamily="18" charset="0"/>
            <a:cs typeface="Times New Roman" panose="02020603050405020304" pitchFamily="18" charset="0"/>
          </a:endParaRPr>
        </a:p>
      </dgm:t>
    </dgm:pt>
    <dgm:pt modelId="{8DBDF002-4275-1849-9A6F-B23822FF851F}" type="parTrans" cxnId="{AF28B124-DFFB-CC4D-93DA-CE70A6721423}">
      <dgm:prSet/>
      <dgm:spPr/>
      <dgm:t>
        <a:bodyPr/>
        <a:lstStyle/>
        <a:p>
          <a:endParaRPr lang="en-GB"/>
        </a:p>
      </dgm:t>
    </dgm:pt>
    <dgm:pt modelId="{D2992CAC-E8F5-7746-9663-34450B43303F}" type="sibTrans" cxnId="{AF28B124-DFFB-CC4D-93DA-CE70A6721423}">
      <dgm:prSet/>
      <dgm:spPr/>
      <dgm:t>
        <a:bodyPr/>
        <a:lstStyle/>
        <a:p>
          <a:endParaRPr lang="en-GB"/>
        </a:p>
      </dgm:t>
    </dgm:pt>
    <dgm:pt modelId="{1609D8ED-CD91-2147-961B-3CBA0D68CB24}">
      <dgm:prSet/>
      <dgm:spPr/>
      <dgm:t>
        <a:bodyPr/>
        <a:lstStyle/>
        <a:p>
          <a:r>
            <a:rPr lang="en-GB" dirty="0">
              <a:latin typeface="Times New Roman" panose="02020603050405020304" pitchFamily="18" charset="0"/>
              <a:cs typeface="Times New Roman" panose="02020603050405020304" pitchFamily="18" charset="0"/>
            </a:rPr>
            <a:t>The results underscore the urgent need for targeted interventions in several global regions, where maternal mortality remains disproportionately high. Strengthening preventive prenatal care, expanding healthcare infrastructure, and implementing awareness campaigns are critical steps toward reducing maternal health risks. The findings highlight how big data tools can provide actionable insights to guide policymakers, healthcare providers, and advocacy groups in addressing maternal mortality and improving pregnancy outcomes.</a:t>
          </a:r>
        </a:p>
      </dgm:t>
    </dgm:pt>
    <dgm:pt modelId="{52D595A0-5586-BA47-8729-C1EE439FCCDF}" type="parTrans" cxnId="{0A503E1F-9668-7C4B-9BA6-363876F366E0}">
      <dgm:prSet/>
      <dgm:spPr/>
      <dgm:t>
        <a:bodyPr/>
        <a:lstStyle/>
        <a:p>
          <a:endParaRPr lang="en-GB"/>
        </a:p>
      </dgm:t>
    </dgm:pt>
    <dgm:pt modelId="{F98A4646-DBF7-104F-9671-C37407531CC6}" type="sibTrans" cxnId="{0A503E1F-9668-7C4B-9BA6-363876F366E0}">
      <dgm:prSet/>
      <dgm:spPr/>
      <dgm:t>
        <a:bodyPr/>
        <a:lstStyle/>
        <a:p>
          <a:endParaRPr lang="en-GB"/>
        </a:p>
      </dgm:t>
    </dgm:pt>
    <dgm:pt modelId="{6E8C5EFA-BCC7-6C4C-9573-4CEA59153852}" type="pres">
      <dgm:prSet presAssocID="{CF751B0B-6990-FD4F-8921-5D4791C5CE9C}" presName="vert0" presStyleCnt="0">
        <dgm:presLayoutVars>
          <dgm:dir/>
          <dgm:animOne val="branch"/>
          <dgm:animLvl val="lvl"/>
        </dgm:presLayoutVars>
      </dgm:prSet>
      <dgm:spPr/>
    </dgm:pt>
    <dgm:pt modelId="{6A2EE9B3-54A7-5C4E-A981-B2C94D8DE364}" type="pres">
      <dgm:prSet presAssocID="{4B08C893-CEC6-7F44-A417-52004904A991}" presName="thickLine" presStyleLbl="alignNode1" presStyleIdx="0" presStyleCnt="3"/>
      <dgm:spPr/>
    </dgm:pt>
    <dgm:pt modelId="{3A041E12-2595-4844-8A6D-228CC640D3F6}" type="pres">
      <dgm:prSet presAssocID="{4B08C893-CEC6-7F44-A417-52004904A991}" presName="horz1" presStyleCnt="0"/>
      <dgm:spPr/>
    </dgm:pt>
    <dgm:pt modelId="{92843CB9-93B4-9C4C-8E6B-962643F8D62A}" type="pres">
      <dgm:prSet presAssocID="{4B08C893-CEC6-7F44-A417-52004904A991}" presName="tx1" presStyleLbl="revTx" presStyleIdx="0" presStyleCnt="3" custScaleX="98303" custScaleY="64368"/>
      <dgm:spPr/>
    </dgm:pt>
    <dgm:pt modelId="{5237B037-B0D8-1B49-B166-23B0D5981171}" type="pres">
      <dgm:prSet presAssocID="{4B08C893-CEC6-7F44-A417-52004904A991}" presName="vert1" presStyleCnt="0"/>
      <dgm:spPr/>
    </dgm:pt>
    <dgm:pt modelId="{42346EC5-E4DD-694C-9F84-387807D02782}" type="pres">
      <dgm:prSet presAssocID="{BA1257ED-396E-9E4A-8D01-93C9A21FADD6}" presName="thickLine" presStyleLbl="alignNode1" presStyleIdx="1" presStyleCnt="3"/>
      <dgm:spPr/>
    </dgm:pt>
    <dgm:pt modelId="{3FECC1C0-FF03-8A44-A7A3-D909E9FEA7B5}" type="pres">
      <dgm:prSet presAssocID="{BA1257ED-396E-9E4A-8D01-93C9A21FADD6}" presName="horz1" presStyleCnt="0"/>
      <dgm:spPr/>
    </dgm:pt>
    <dgm:pt modelId="{37F96C1A-D1C3-BA45-BBB5-97C0A700C00C}" type="pres">
      <dgm:prSet presAssocID="{BA1257ED-396E-9E4A-8D01-93C9A21FADD6}" presName="tx1" presStyleLbl="revTx" presStyleIdx="1" presStyleCnt="3" custScaleY="85439"/>
      <dgm:spPr/>
    </dgm:pt>
    <dgm:pt modelId="{378408A8-8DE2-794B-8B96-CAE9B11B13D4}" type="pres">
      <dgm:prSet presAssocID="{BA1257ED-396E-9E4A-8D01-93C9A21FADD6}" presName="vert1" presStyleCnt="0"/>
      <dgm:spPr/>
    </dgm:pt>
    <dgm:pt modelId="{4FF0AE72-DCDC-6E45-A72E-FFE56228CC6F}" type="pres">
      <dgm:prSet presAssocID="{1609D8ED-CD91-2147-961B-3CBA0D68CB24}" presName="thickLine" presStyleLbl="alignNode1" presStyleIdx="2" presStyleCnt="3"/>
      <dgm:spPr/>
    </dgm:pt>
    <dgm:pt modelId="{7E256EFA-D12E-9A4A-B9B3-3C417E902379}" type="pres">
      <dgm:prSet presAssocID="{1609D8ED-CD91-2147-961B-3CBA0D68CB24}" presName="horz1" presStyleCnt="0"/>
      <dgm:spPr/>
    </dgm:pt>
    <dgm:pt modelId="{BFF3BE35-ADB0-CC4D-BF34-CD7A0D2C1035}" type="pres">
      <dgm:prSet presAssocID="{1609D8ED-CD91-2147-961B-3CBA0D68CB24}" presName="tx1" presStyleLbl="revTx" presStyleIdx="2" presStyleCnt="3"/>
      <dgm:spPr/>
    </dgm:pt>
    <dgm:pt modelId="{6BECF7D2-2CBD-C940-8198-FA79E2571E3D}" type="pres">
      <dgm:prSet presAssocID="{1609D8ED-CD91-2147-961B-3CBA0D68CB24}" presName="vert1" presStyleCnt="0"/>
      <dgm:spPr/>
    </dgm:pt>
  </dgm:ptLst>
  <dgm:cxnLst>
    <dgm:cxn modelId="{DB157A07-282E-204C-B751-2B670A522559}" type="presOf" srcId="{1609D8ED-CD91-2147-961B-3CBA0D68CB24}" destId="{BFF3BE35-ADB0-CC4D-BF34-CD7A0D2C1035}" srcOrd="0" destOrd="0" presId="urn:microsoft.com/office/officeart/2008/layout/LinedList"/>
    <dgm:cxn modelId="{0A503E1F-9668-7C4B-9BA6-363876F366E0}" srcId="{CF751B0B-6990-FD4F-8921-5D4791C5CE9C}" destId="{1609D8ED-CD91-2147-961B-3CBA0D68CB24}" srcOrd="2" destOrd="0" parTransId="{52D595A0-5586-BA47-8729-C1EE439FCCDF}" sibTransId="{F98A4646-DBF7-104F-9671-C37407531CC6}"/>
    <dgm:cxn modelId="{AF28B124-DFFB-CC4D-93DA-CE70A6721423}" srcId="{CF751B0B-6990-FD4F-8921-5D4791C5CE9C}" destId="{BA1257ED-396E-9E4A-8D01-93C9A21FADD6}" srcOrd="1" destOrd="0" parTransId="{8DBDF002-4275-1849-9A6F-B23822FF851F}" sibTransId="{D2992CAC-E8F5-7746-9663-34450B43303F}"/>
    <dgm:cxn modelId="{C0F19866-6654-8B48-A664-B39EDFAE31A6}" type="presOf" srcId="{BA1257ED-396E-9E4A-8D01-93C9A21FADD6}" destId="{37F96C1A-D1C3-BA45-BBB5-97C0A700C00C}" srcOrd="0" destOrd="0" presId="urn:microsoft.com/office/officeart/2008/layout/LinedList"/>
    <dgm:cxn modelId="{20EA2290-922A-F145-BC3E-7FAC47FB5C83}" srcId="{CF751B0B-6990-FD4F-8921-5D4791C5CE9C}" destId="{4B08C893-CEC6-7F44-A417-52004904A991}" srcOrd="0" destOrd="0" parTransId="{69CDAE56-8F82-4041-A097-CB1D2CA6F88A}" sibTransId="{5D4F0FAB-7214-0E41-878C-2EAD75CE8FA7}"/>
    <dgm:cxn modelId="{E6F780E0-429E-B64E-9F7C-81A0734FABFD}" type="presOf" srcId="{CF751B0B-6990-FD4F-8921-5D4791C5CE9C}" destId="{6E8C5EFA-BCC7-6C4C-9573-4CEA59153852}" srcOrd="0" destOrd="0" presId="urn:microsoft.com/office/officeart/2008/layout/LinedList"/>
    <dgm:cxn modelId="{4B5A72FD-D01D-9A46-9C46-7139E553471F}" type="presOf" srcId="{4B08C893-CEC6-7F44-A417-52004904A991}" destId="{92843CB9-93B4-9C4C-8E6B-962643F8D62A}" srcOrd="0" destOrd="0" presId="urn:microsoft.com/office/officeart/2008/layout/LinedList"/>
    <dgm:cxn modelId="{EF3D0F2A-A2F0-6947-8A24-7DB0D7A19E78}" type="presParOf" srcId="{6E8C5EFA-BCC7-6C4C-9573-4CEA59153852}" destId="{6A2EE9B3-54A7-5C4E-A981-B2C94D8DE364}" srcOrd="0" destOrd="0" presId="urn:microsoft.com/office/officeart/2008/layout/LinedList"/>
    <dgm:cxn modelId="{24D58D85-C2BF-4343-AD40-10E011D2F261}" type="presParOf" srcId="{6E8C5EFA-BCC7-6C4C-9573-4CEA59153852}" destId="{3A041E12-2595-4844-8A6D-228CC640D3F6}" srcOrd="1" destOrd="0" presId="urn:microsoft.com/office/officeart/2008/layout/LinedList"/>
    <dgm:cxn modelId="{FA3560FA-BBF9-1849-8C15-D115328A746A}" type="presParOf" srcId="{3A041E12-2595-4844-8A6D-228CC640D3F6}" destId="{92843CB9-93B4-9C4C-8E6B-962643F8D62A}" srcOrd="0" destOrd="0" presId="urn:microsoft.com/office/officeart/2008/layout/LinedList"/>
    <dgm:cxn modelId="{B885915B-7E43-C04E-A066-0738ACD30A2F}" type="presParOf" srcId="{3A041E12-2595-4844-8A6D-228CC640D3F6}" destId="{5237B037-B0D8-1B49-B166-23B0D5981171}" srcOrd="1" destOrd="0" presId="urn:microsoft.com/office/officeart/2008/layout/LinedList"/>
    <dgm:cxn modelId="{78DE40F7-70BF-5D4B-BDB6-DDEB6D3A922F}" type="presParOf" srcId="{6E8C5EFA-BCC7-6C4C-9573-4CEA59153852}" destId="{42346EC5-E4DD-694C-9F84-387807D02782}" srcOrd="2" destOrd="0" presId="urn:microsoft.com/office/officeart/2008/layout/LinedList"/>
    <dgm:cxn modelId="{BF35A7ED-48FC-6F4C-9C05-A5DB813690E8}" type="presParOf" srcId="{6E8C5EFA-BCC7-6C4C-9573-4CEA59153852}" destId="{3FECC1C0-FF03-8A44-A7A3-D909E9FEA7B5}" srcOrd="3" destOrd="0" presId="urn:microsoft.com/office/officeart/2008/layout/LinedList"/>
    <dgm:cxn modelId="{ED13C34A-8A75-BE4B-BCB9-B37C018AEF32}" type="presParOf" srcId="{3FECC1C0-FF03-8A44-A7A3-D909E9FEA7B5}" destId="{37F96C1A-D1C3-BA45-BBB5-97C0A700C00C}" srcOrd="0" destOrd="0" presId="urn:microsoft.com/office/officeart/2008/layout/LinedList"/>
    <dgm:cxn modelId="{D4C798D7-63F5-A54A-83B8-4827EB57F785}" type="presParOf" srcId="{3FECC1C0-FF03-8A44-A7A3-D909E9FEA7B5}" destId="{378408A8-8DE2-794B-8B96-CAE9B11B13D4}" srcOrd="1" destOrd="0" presId="urn:microsoft.com/office/officeart/2008/layout/LinedList"/>
    <dgm:cxn modelId="{562CC540-DF3C-1149-A779-B2A4175A808B}" type="presParOf" srcId="{6E8C5EFA-BCC7-6C4C-9573-4CEA59153852}" destId="{4FF0AE72-DCDC-6E45-A72E-FFE56228CC6F}" srcOrd="4" destOrd="0" presId="urn:microsoft.com/office/officeart/2008/layout/LinedList"/>
    <dgm:cxn modelId="{89B4812D-64D0-0848-8B5E-9C060ABF79FB}" type="presParOf" srcId="{6E8C5EFA-BCC7-6C4C-9573-4CEA59153852}" destId="{7E256EFA-D12E-9A4A-B9B3-3C417E902379}" srcOrd="5" destOrd="0" presId="urn:microsoft.com/office/officeart/2008/layout/LinedList"/>
    <dgm:cxn modelId="{DE215DE6-FC05-1F4C-AB94-3026B32457A0}" type="presParOf" srcId="{7E256EFA-D12E-9A4A-B9B3-3C417E902379}" destId="{BFF3BE35-ADB0-CC4D-BF34-CD7A0D2C1035}" srcOrd="0" destOrd="0" presId="urn:microsoft.com/office/officeart/2008/layout/LinedList"/>
    <dgm:cxn modelId="{1C443847-DBA8-AD4E-8E92-DFE8BC143274}" type="presParOf" srcId="{7E256EFA-D12E-9A4A-B9B3-3C417E902379}" destId="{6BECF7D2-2CBD-C940-8198-FA79E2571E3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62D124-6742-8944-8A52-488752055336}">
      <dsp:nvSpPr>
        <dsp:cNvPr id="0" name=""/>
        <dsp:cNvSpPr/>
      </dsp:nvSpPr>
      <dsp:spPr>
        <a:xfrm>
          <a:off x="0" y="177404"/>
          <a:ext cx="11197652" cy="1066707"/>
        </a:xfrm>
        <a:prstGeom prst="roundRect">
          <a:avLst>
            <a:gd name="adj" fmla="val 10000"/>
          </a:avLst>
        </a:prstGeom>
        <a:solidFill>
          <a:schemeClr val="accent1">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latin typeface="Times New Roman" panose="02020603050405020304" pitchFamily="18" charset="0"/>
              <a:cs typeface="Times New Roman" panose="02020603050405020304" pitchFamily="18" charset="0"/>
            </a:rPr>
            <a:t>Increased Deaths due to under super visioned pregnant female health , Decreased healthcare access and attention  among the public services    </a:t>
          </a:r>
        </a:p>
      </dsp:txBody>
      <dsp:txXfrm>
        <a:off x="2346201" y="177404"/>
        <a:ext cx="8851450" cy="1066707"/>
      </dsp:txXfrm>
    </dsp:sp>
    <dsp:sp modelId="{408B709E-23FB-1842-B30A-5EF30896A2E4}">
      <dsp:nvSpPr>
        <dsp:cNvPr id="0" name=""/>
        <dsp:cNvSpPr/>
      </dsp:nvSpPr>
      <dsp:spPr>
        <a:xfrm>
          <a:off x="106670" y="284068"/>
          <a:ext cx="2239530" cy="853366"/>
        </a:xfrm>
        <a:prstGeom prst="roundRect">
          <a:avLst>
            <a:gd name="adj" fmla="val 10000"/>
          </a:avLst>
        </a:prstGeom>
        <a:blipFill>
          <a:blip xmlns:r="http://schemas.openxmlformats.org/officeDocument/2006/relationships" r:embed="rId1"/>
          <a:srcRect/>
          <a:stretch>
            <a:fillRect t="-21000" b="-21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065CCF6-42E0-D54D-A917-A3ED568E3C0A}">
      <dsp:nvSpPr>
        <dsp:cNvPr id="0" name=""/>
        <dsp:cNvSpPr/>
      </dsp:nvSpPr>
      <dsp:spPr>
        <a:xfrm>
          <a:off x="0" y="1199395"/>
          <a:ext cx="11197652" cy="1257328"/>
        </a:xfrm>
        <a:prstGeom prst="roundRect">
          <a:avLst>
            <a:gd name="adj" fmla="val 10000"/>
          </a:avLst>
        </a:prstGeom>
        <a:solidFill>
          <a:schemeClr val="accent1">
            <a:lumMod val="75000"/>
            <a:alpha val="5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i="1" kern="1200" dirty="0">
              <a:latin typeface="Times New Roman" panose="02020603050405020304" pitchFamily="18" charset="0"/>
              <a:cs typeface="Times New Roman" panose="02020603050405020304" pitchFamily="18" charset="0"/>
            </a:rPr>
            <a:t>According</a:t>
          </a:r>
          <a:r>
            <a:rPr lang="en-GB" sz="1400" i="1" kern="1200" dirty="0">
              <a:latin typeface="Times New Roman" panose="02020603050405020304" pitchFamily="18" charset="0"/>
              <a:cs typeface="Times New Roman" panose="02020603050405020304" pitchFamily="18" charset="0"/>
            </a:rPr>
            <a:t> to</a:t>
          </a:r>
          <a:r>
            <a:rPr lang="en-GB" sz="1400" kern="1200" dirty="0">
              <a:latin typeface="Times New Roman" panose="02020603050405020304" pitchFamily="18" charset="0"/>
              <a:cs typeface="Times New Roman" panose="02020603050405020304" pitchFamily="18" charset="0"/>
            </a:rPr>
            <a:t> </a:t>
          </a:r>
          <a:r>
            <a:rPr lang="en-GB" sz="1400" b="1" kern="1200" dirty="0">
              <a:latin typeface="Times New Roman" panose="02020603050405020304" pitchFamily="18" charset="0"/>
              <a:cs typeface="Times New Roman" panose="02020603050405020304" pitchFamily="18" charset="0"/>
            </a:rPr>
            <a:t>New Data on Pregnancy-Related Deaths</a:t>
          </a:r>
          <a:r>
            <a:rPr lang="en-GB" sz="1400" kern="1200" dirty="0">
              <a:latin typeface="Times New Roman" panose="02020603050405020304" pitchFamily="18" charset="0"/>
              <a:cs typeface="Times New Roman" panose="02020603050405020304" pitchFamily="18" charset="0"/>
            </a:rPr>
            <a:t> </a:t>
          </a:r>
          <a:r>
            <a:rPr lang="en-GB" sz="1400" i="1" kern="1200" dirty="0">
              <a:latin typeface="Times New Roman" panose="02020603050405020304" pitchFamily="18" charset="0"/>
              <a:cs typeface="Times New Roman" panose="02020603050405020304" pitchFamily="18" charset="0"/>
            </a:rPr>
            <a:t>(2025), </a:t>
          </a:r>
          <a:r>
            <a:rPr lang="en-GB" sz="1400" kern="1200" dirty="0">
              <a:latin typeface="Times New Roman" panose="02020603050405020304" pitchFamily="18" charset="0"/>
              <a:cs typeface="Times New Roman" panose="02020603050405020304" pitchFamily="18" charset="0"/>
            </a:rPr>
            <a:t>Native American and Alaska Native women experienced the highest age-standardized annual and overall mortality rate, at 106.3 deaths per 100,000 live births, with non-Hispanic Black women following at 76.9 deaths per 100,000 live births</a:t>
          </a:r>
          <a:endParaRPr lang="en-US" sz="1400" kern="1200" dirty="0">
            <a:latin typeface="Times New Roman" panose="02020603050405020304" pitchFamily="18" charset="0"/>
            <a:cs typeface="Times New Roman" panose="02020603050405020304" pitchFamily="18" charset="0"/>
          </a:endParaRPr>
        </a:p>
      </dsp:txBody>
      <dsp:txXfrm>
        <a:off x="2346201" y="1199395"/>
        <a:ext cx="8851450" cy="1257328"/>
      </dsp:txXfrm>
    </dsp:sp>
    <dsp:sp modelId="{57C91E52-8EF3-BB45-811F-679B64753865}">
      <dsp:nvSpPr>
        <dsp:cNvPr id="0" name=""/>
        <dsp:cNvSpPr/>
      </dsp:nvSpPr>
      <dsp:spPr>
        <a:xfrm>
          <a:off x="0" y="1430308"/>
          <a:ext cx="2239530" cy="853366"/>
        </a:xfrm>
        <a:prstGeom prst="roundRect">
          <a:avLst>
            <a:gd name="adj" fmla="val 10000"/>
          </a:avLst>
        </a:prstGeom>
        <a:blipFill>
          <a:blip xmlns:r="http://schemas.openxmlformats.org/officeDocument/2006/relationships" r:embed="rId2">
            <a:extLst>
              <a:ext uri="{837473B0-CC2E-450A-ABE3-18F120FF3D39}">
                <a1611:picAttrSrcUrl xmlns:a1611="http://schemas.microsoft.com/office/drawing/2016/11/main" r:id="rId3"/>
              </a:ext>
            </a:extLst>
          </a:blip>
          <a:srcRect/>
          <a:stretch>
            <a:fillRect t="-52000" b="-52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C884CFE-CA8F-F740-BEEC-4AFB3F1DD6A6}">
      <dsp:nvSpPr>
        <dsp:cNvPr id="0" name=""/>
        <dsp:cNvSpPr/>
      </dsp:nvSpPr>
      <dsp:spPr>
        <a:xfrm>
          <a:off x="0" y="2523425"/>
          <a:ext cx="11197652" cy="1066707"/>
        </a:xfrm>
        <a:prstGeom prst="roundRect">
          <a:avLst>
            <a:gd name="adj" fmla="val 10000"/>
          </a:avLst>
        </a:prstGeom>
        <a:solidFill>
          <a:schemeClr val="accent1">
            <a:alpha val="90000"/>
            <a:hueOff val="0"/>
            <a:satOff val="0"/>
            <a:lumOff val="0"/>
            <a:alphaOff val="-26667"/>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Multiple health conditions like Cardiovascular disease , Cancer , Mental health issues were important and has an impact during pregnancy if left unsupervised or undiagnosed</a:t>
          </a:r>
          <a:endParaRPr lang="en-GB" sz="1600" kern="1200" dirty="0">
            <a:latin typeface="Times New Roman" panose="02020603050405020304" pitchFamily="18" charset="0"/>
            <a:cs typeface="Times New Roman" panose="02020603050405020304" pitchFamily="18" charset="0"/>
          </a:endParaRPr>
        </a:p>
      </dsp:txBody>
      <dsp:txXfrm>
        <a:off x="2346201" y="2523425"/>
        <a:ext cx="8851450" cy="1066707"/>
      </dsp:txXfrm>
    </dsp:sp>
    <dsp:sp modelId="{4F095E4E-371E-BF40-BA86-CB2E5D8C5E21}">
      <dsp:nvSpPr>
        <dsp:cNvPr id="0" name=""/>
        <dsp:cNvSpPr/>
      </dsp:nvSpPr>
      <dsp:spPr>
        <a:xfrm>
          <a:off x="106670" y="2644048"/>
          <a:ext cx="2239530" cy="853366"/>
        </a:xfrm>
        <a:prstGeom prst="roundRect">
          <a:avLst>
            <a:gd name="adj" fmla="val 10000"/>
          </a:avLst>
        </a:prstGeom>
        <a:blipFill dpi="0" rotWithShape="1">
          <a:blip xmlns:r="http://schemas.openxmlformats.org/officeDocument/2006/relationships" r:embed="rId4">
            <a:extLst>
              <a:ext uri="{96DAC541-7B7A-43D3-8B79-37D633B846F1}">
                <asvg:svgBlip xmlns:asvg="http://schemas.microsoft.com/office/drawing/2016/SVG/main" r:embed="rId5"/>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24048FC-3D9A-1C44-89D3-1BB2C4CABE20}">
      <dsp:nvSpPr>
        <dsp:cNvPr id="0" name=""/>
        <dsp:cNvSpPr/>
      </dsp:nvSpPr>
      <dsp:spPr>
        <a:xfrm>
          <a:off x="0" y="3584661"/>
          <a:ext cx="11197652" cy="1066707"/>
        </a:xfrm>
        <a:prstGeom prst="roundRect">
          <a:avLst>
            <a:gd name="adj" fmla="val 10000"/>
          </a:avLst>
        </a:prstGeom>
        <a:solidFill>
          <a:schemeClr val="accent1">
            <a:alpha val="90000"/>
            <a:hueOff val="0"/>
            <a:satOff val="0"/>
            <a:lumOff val="0"/>
            <a:alphaOff val="-4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latin typeface="Times New Roman" panose="02020603050405020304" pitchFamily="18" charset="0"/>
              <a:cs typeface="Times New Roman" panose="02020603050405020304" pitchFamily="18" charset="0"/>
            </a:rPr>
            <a:t>Among active-duty service members, suicide and drug overdose have recently emerged as leading causes of pregnancy-related deaths. </a:t>
          </a:r>
        </a:p>
      </dsp:txBody>
      <dsp:txXfrm>
        <a:off x="2346201" y="3584661"/>
        <a:ext cx="8851450" cy="1066707"/>
      </dsp:txXfrm>
    </dsp:sp>
    <dsp:sp modelId="{ED95423C-26CC-F447-A252-90E97D33C5A5}">
      <dsp:nvSpPr>
        <dsp:cNvPr id="0" name=""/>
        <dsp:cNvSpPr/>
      </dsp:nvSpPr>
      <dsp:spPr>
        <a:xfrm>
          <a:off x="106670" y="3680060"/>
          <a:ext cx="2239530" cy="853366"/>
        </a:xfrm>
        <a:prstGeom prst="roundRect">
          <a:avLst>
            <a:gd name="adj" fmla="val 10000"/>
          </a:avLst>
        </a:prstGeom>
        <a:blipFill rotWithShape="1">
          <a:blip xmlns:r="http://schemas.openxmlformats.org/officeDocument/2006/relationships" r:embed="rId6"/>
          <a:srcRect/>
          <a:stretch>
            <a:fillRect t="-53000" b="-53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1785DB-7F08-7143-B08F-BD9CC14796B5}">
      <dsp:nvSpPr>
        <dsp:cNvPr id="0" name=""/>
        <dsp:cNvSpPr/>
      </dsp:nvSpPr>
      <dsp:spPr>
        <a:xfrm>
          <a:off x="208761" y="1142056"/>
          <a:ext cx="4914399" cy="1535749"/>
        </a:xfrm>
        <a:prstGeom prst="rect">
          <a:avLst/>
        </a:prstGeom>
        <a:solidFill>
          <a:schemeClr val="lt1">
            <a:alpha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40215"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Times New Roman" panose="02020603050405020304" pitchFamily="18" charset="0"/>
              <a:cs typeface="Times New Roman" panose="02020603050405020304" pitchFamily="18" charset="0"/>
            </a:rPr>
            <a:t>Pregnancy-related deaths are often </a:t>
          </a:r>
          <a:r>
            <a:rPr lang="en-GB" sz="1800" b="1" kern="1200" dirty="0">
              <a:latin typeface="Times New Roman" panose="02020603050405020304" pitchFamily="18" charset="0"/>
              <a:cs typeface="Times New Roman" panose="02020603050405020304" pitchFamily="18" charset="0"/>
            </a:rPr>
            <a:t>preventable</a:t>
          </a:r>
          <a:r>
            <a:rPr lang="en-GB" sz="1800" kern="1200" dirty="0">
              <a:latin typeface="Times New Roman" panose="02020603050405020304" pitchFamily="18" charset="0"/>
              <a:cs typeface="Times New Roman" panose="02020603050405020304" pitchFamily="18" charset="0"/>
            </a:rPr>
            <a:t> with timely access to quality medical care..</a:t>
          </a:r>
        </a:p>
      </dsp:txBody>
      <dsp:txXfrm>
        <a:off x="208761" y="1142056"/>
        <a:ext cx="4914399" cy="1535749"/>
      </dsp:txXfrm>
    </dsp:sp>
    <dsp:sp modelId="{306C56DA-6436-BE47-999A-880C57716D88}">
      <dsp:nvSpPr>
        <dsp:cNvPr id="0" name=""/>
        <dsp:cNvSpPr/>
      </dsp:nvSpPr>
      <dsp:spPr>
        <a:xfrm>
          <a:off x="3995" y="920226"/>
          <a:ext cx="1075024" cy="1612537"/>
        </a:xfrm>
        <a:prstGeom prst="rect">
          <a:avLst/>
        </a:prstGeom>
        <a:blipFill>
          <a:blip xmlns:r="http://schemas.openxmlformats.org/officeDocument/2006/relationships" r:embed="rId1"/>
          <a:srcRect/>
          <a:stretch>
            <a:fillRect l="-57000" r="-57000"/>
          </a:stretch>
        </a:blipFill>
        <a:ln w="1905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1ADE3B0D-C079-4B40-80F8-B61434B013BA}">
      <dsp:nvSpPr>
        <dsp:cNvPr id="0" name=""/>
        <dsp:cNvSpPr/>
      </dsp:nvSpPr>
      <dsp:spPr>
        <a:xfrm>
          <a:off x="5597204" y="1142056"/>
          <a:ext cx="4914399" cy="1535749"/>
        </a:xfrm>
        <a:prstGeom prst="rect">
          <a:avLst/>
        </a:prstGeom>
        <a:solidFill>
          <a:schemeClr val="lt1">
            <a:alpha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40215"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Times New Roman" panose="02020603050405020304" pitchFamily="18" charset="0"/>
              <a:cs typeface="Times New Roman" panose="02020603050405020304" pitchFamily="18" charset="0"/>
            </a:rPr>
            <a:t>Racial and ethnic minorities, as well as residents of disadvantaged boroughs, often face </a:t>
          </a:r>
          <a:r>
            <a:rPr lang="en-GB" sz="1800" b="1" kern="1200" dirty="0">
              <a:latin typeface="Times New Roman" panose="02020603050405020304" pitchFamily="18" charset="0"/>
              <a:cs typeface="Times New Roman" panose="02020603050405020304" pitchFamily="18" charset="0"/>
            </a:rPr>
            <a:t>structural barriers</a:t>
          </a:r>
          <a:r>
            <a:rPr lang="en-GB" sz="1800" kern="1200" dirty="0">
              <a:latin typeface="Times New Roman" panose="02020603050405020304" pitchFamily="18" charset="0"/>
              <a:cs typeface="Times New Roman" panose="02020603050405020304" pitchFamily="18" charset="0"/>
            </a:rPr>
            <a:t>: lower health insurance coverage, fewer nearby healthcare facilities, and limited culturally competent care.</a:t>
          </a:r>
        </a:p>
      </dsp:txBody>
      <dsp:txXfrm>
        <a:off x="5597204" y="1142056"/>
        <a:ext cx="4914399" cy="1535749"/>
      </dsp:txXfrm>
    </dsp:sp>
    <dsp:sp modelId="{C8C864FD-197F-D949-BE1F-6538364EACE9}">
      <dsp:nvSpPr>
        <dsp:cNvPr id="0" name=""/>
        <dsp:cNvSpPr/>
      </dsp:nvSpPr>
      <dsp:spPr>
        <a:xfrm>
          <a:off x="5392437" y="920226"/>
          <a:ext cx="1075024" cy="1612537"/>
        </a:xfrm>
        <a:prstGeom prst="rect">
          <a:avLst/>
        </a:prstGeom>
        <a:blipFill>
          <a:blip xmlns:r="http://schemas.openxmlformats.org/officeDocument/2006/relationships" r:embed="rId2"/>
          <a:srcRect/>
          <a:stretch>
            <a:fillRect l="-76000" r="-76000"/>
          </a:stretch>
        </a:blipFill>
        <a:ln w="1905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2AF686A4-6C04-8E4E-AC55-F500F0963C81}">
      <dsp:nvSpPr>
        <dsp:cNvPr id="0" name=""/>
        <dsp:cNvSpPr/>
      </dsp:nvSpPr>
      <dsp:spPr>
        <a:xfrm>
          <a:off x="2902983" y="3075395"/>
          <a:ext cx="4914399" cy="1535749"/>
        </a:xfrm>
        <a:prstGeom prst="rect">
          <a:avLst/>
        </a:prstGeom>
        <a:solidFill>
          <a:schemeClr val="lt1">
            <a:alpha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40215"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dirty="0">
              <a:latin typeface="Times New Roman" panose="02020603050405020304" pitchFamily="18" charset="0"/>
              <a:cs typeface="Times New Roman" panose="02020603050405020304" pitchFamily="18" charset="0"/>
            </a:rPr>
            <a:t>Maternal mortality not only causes personal tragedy but also </a:t>
          </a:r>
          <a:r>
            <a:rPr lang="en-GB" sz="1800" b="1" kern="1200" dirty="0">
              <a:latin typeface="Times New Roman" panose="02020603050405020304" pitchFamily="18" charset="0"/>
              <a:cs typeface="Times New Roman" panose="02020603050405020304" pitchFamily="18" charset="0"/>
            </a:rPr>
            <a:t>impacts families, communities, and the economy</a:t>
          </a:r>
          <a:r>
            <a:rPr lang="en-GB" sz="1800" kern="1200" dirty="0">
              <a:latin typeface="Times New Roman" panose="02020603050405020304" pitchFamily="18" charset="0"/>
              <a:cs typeface="Times New Roman" panose="02020603050405020304" pitchFamily="18" charset="0"/>
            </a:rPr>
            <a:t>, increasing healthcare costs and perpetuating cycles of poverty. (Romano </a:t>
          </a:r>
          <a:r>
            <a:rPr lang="en-GB" sz="1800" i="1" kern="1200" dirty="0">
              <a:latin typeface="Times New Roman" panose="02020603050405020304" pitchFamily="18" charset="0"/>
              <a:cs typeface="Times New Roman" panose="02020603050405020304" pitchFamily="18" charset="0"/>
            </a:rPr>
            <a:t>et al.</a:t>
          </a:r>
          <a:r>
            <a:rPr lang="en-GB" sz="1800" kern="1200" dirty="0">
              <a:latin typeface="Times New Roman" panose="02020603050405020304" pitchFamily="18" charset="0"/>
              <a:cs typeface="Times New Roman" panose="02020603050405020304" pitchFamily="18" charset="0"/>
            </a:rPr>
            <a:t>, 2019).</a:t>
          </a:r>
        </a:p>
      </dsp:txBody>
      <dsp:txXfrm>
        <a:off x="2902983" y="3075395"/>
        <a:ext cx="4914399" cy="1535749"/>
      </dsp:txXfrm>
    </dsp:sp>
    <dsp:sp modelId="{9EEE0222-BA0E-694D-9AB4-937FF5870CB8}">
      <dsp:nvSpPr>
        <dsp:cNvPr id="0" name=""/>
        <dsp:cNvSpPr/>
      </dsp:nvSpPr>
      <dsp:spPr>
        <a:xfrm>
          <a:off x="2698216" y="2853564"/>
          <a:ext cx="1075024" cy="1612537"/>
        </a:xfrm>
        <a:prstGeom prst="rect">
          <a:avLst/>
        </a:prstGeom>
        <a:blipFill>
          <a:blip xmlns:r="http://schemas.openxmlformats.org/officeDocument/2006/relationships" r:embed="rId3"/>
          <a:srcRect/>
          <a:stretch>
            <a:fillRect/>
          </a:stretch>
        </a:blipFill>
        <a:ln w="1905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5A6CF1-820D-0E45-9D36-7D7291EDBCF5}">
      <dsp:nvSpPr>
        <dsp:cNvPr id="0" name=""/>
        <dsp:cNvSpPr/>
      </dsp:nvSpPr>
      <dsp:spPr>
        <a:xfrm>
          <a:off x="919" y="137722"/>
          <a:ext cx="2390762" cy="119538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9530" tIns="33020" rIns="49530" bIns="33020" numCol="1" spcCol="1270" anchor="ctr" anchorCtr="0">
          <a:noAutofit/>
        </a:bodyPr>
        <a:lstStyle/>
        <a:p>
          <a:pPr marL="0" lvl="0" indent="0" algn="ctr" defTabSz="1155700">
            <a:lnSpc>
              <a:spcPct val="90000"/>
            </a:lnSpc>
            <a:spcBef>
              <a:spcPct val="0"/>
            </a:spcBef>
            <a:spcAft>
              <a:spcPct val="35000"/>
            </a:spcAft>
            <a:buNone/>
          </a:pPr>
          <a:r>
            <a:rPr lang="en-GB" sz="2600" kern="1200" dirty="0">
              <a:latin typeface="Times New Roman" panose="02020603050405020304" pitchFamily="18" charset="0"/>
              <a:cs typeface="Times New Roman" panose="02020603050405020304" pitchFamily="18" charset="0"/>
            </a:rPr>
            <a:t>Public Health Importance</a:t>
          </a:r>
        </a:p>
      </dsp:txBody>
      <dsp:txXfrm>
        <a:off x="35931" y="172734"/>
        <a:ext cx="2320738" cy="1125357"/>
      </dsp:txXfrm>
    </dsp:sp>
    <dsp:sp modelId="{CAA3412E-BD62-714B-8D44-5D5A3F7063C4}">
      <dsp:nvSpPr>
        <dsp:cNvPr id="0" name=""/>
        <dsp:cNvSpPr/>
      </dsp:nvSpPr>
      <dsp:spPr>
        <a:xfrm>
          <a:off x="239995" y="1333104"/>
          <a:ext cx="239076" cy="896535"/>
        </a:xfrm>
        <a:custGeom>
          <a:avLst/>
          <a:gdLst/>
          <a:ahLst/>
          <a:cxnLst/>
          <a:rect l="0" t="0" r="0" b="0"/>
          <a:pathLst>
            <a:path>
              <a:moveTo>
                <a:pt x="0" y="0"/>
              </a:moveTo>
              <a:lnTo>
                <a:pt x="0" y="896535"/>
              </a:lnTo>
              <a:lnTo>
                <a:pt x="239076" y="896535"/>
              </a:lnTo>
            </a:path>
          </a:pathLst>
        </a:custGeom>
        <a:noFill/>
        <a:ln w="1905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19FF5945-0F9D-4744-938B-5022F0824634}">
      <dsp:nvSpPr>
        <dsp:cNvPr id="0" name=""/>
        <dsp:cNvSpPr/>
      </dsp:nvSpPr>
      <dsp:spPr>
        <a:xfrm>
          <a:off x="479071" y="1631949"/>
          <a:ext cx="1912610" cy="119538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Awareness Campaigns </a:t>
          </a:r>
        </a:p>
      </dsp:txBody>
      <dsp:txXfrm>
        <a:off x="514083" y="1666961"/>
        <a:ext cx="1842586" cy="1125357"/>
      </dsp:txXfrm>
    </dsp:sp>
    <dsp:sp modelId="{D1A23C24-42F1-7E4E-930F-C874939C59E9}">
      <dsp:nvSpPr>
        <dsp:cNvPr id="0" name=""/>
        <dsp:cNvSpPr/>
      </dsp:nvSpPr>
      <dsp:spPr>
        <a:xfrm>
          <a:off x="239995" y="1333104"/>
          <a:ext cx="239076" cy="2390762"/>
        </a:xfrm>
        <a:custGeom>
          <a:avLst/>
          <a:gdLst/>
          <a:ahLst/>
          <a:cxnLst/>
          <a:rect l="0" t="0" r="0" b="0"/>
          <a:pathLst>
            <a:path>
              <a:moveTo>
                <a:pt x="0" y="0"/>
              </a:moveTo>
              <a:lnTo>
                <a:pt x="0" y="2390762"/>
              </a:lnTo>
              <a:lnTo>
                <a:pt x="239076" y="2390762"/>
              </a:lnTo>
            </a:path>
          </a:pathLst>
        </a:custGeom>
        <a:noFill/>
        <a:ln w="1905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E856A425-9D9B-644F-86F8-E1860BFBB481}">
      <dsp:nvSpPr>
        <dsp:cNvPr id="0" name=""/>
        <dsp:cNvSpPr/>
      </dsp:nvSpPr>
      <dsp:spPr>
        <a:xfrm>
          <a:off x="479071" y="3126175"/>
          <a:ext cx="1912610" cy="119538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Public health intervention</a:t>
          </a:r>
        </a:p>
      </dsp:txBody>
      <dsp:txXfrm>
        <a:off x="514083" y="3161187"/>
        <a:ext cx="1842586" cy="1125357"/>
      </dsp:txXfrm>
    </dsp:sp>
    <dsp:sp modelId="{33CAD901-5DDE-014F-A39F-EACC8B67B908}">
      <dsp:nvSpPr>
        <dsp:cNvPr id="0" name=""/>
        <dsp:cNvSpPr/>
      </dsp:nvSpPr>
      <dsp:spPr>
        <a:xfrm>
          <a:off x="2989372" y="137722"/>
          <a:ext cx="2390762" cy="119538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GB" sz="2700" kern="1200" dirty="0">
              <a:latin typeface="Times New Roman" panose="02020603050405020304" pitchFamily="18" charset="0"/>
              <a:cs typeface="Times New Roman" panose="02020603050405020304" pitchFamily="18" charset="0"/>
            </a:rPr>
            <a:t>Potential for Predictive Analysis </a:t>
          </a:r>
        </a:p>
      </dsp:txBody>
      <dsp:txXfrm>
        <a:off x="3024384" y="172734"/>
        <a:ext cx="2320738" cy="1125357"/>
      </dsp:txXfrm>
    </dsp:sp>
    <dsp:sp modelId="{CE13EDE1-2F4D-B94A-B4F4-A2EAB91B357A}">
      <dsp:nvSpPr>
        <dsp:cNvPr id="0" name=""/>
        <dsp:cNvSpPr/>
      </dsp:nvSpPr>
      <dsp:spPr>
        <a:xfrm>
          <a:off x="3228448" y="1333104"/>
          <a:ext cx="239076" cy="896535"/>
        </a:xfrm>
        <a:custGeom>
          <a:avLst/>
          <a:gdLst/>
          <a:ahLst/>
          <a:cxnLst/>
          <a:rect l="0" t="0" r="0" b="0"/>
          <a:pathLst>
            <a:path>
              <a:moveTo>
                <a:pt x="0" y="0"/>
              </a:moveTo>
              <a:lnTo>
                <a:pt x="0" y="896535"/>
              </a:lnTo>
              <a:lnTo>
                <a:pt x="239076" y="896535"/>
              </a:lnTo>
            </a:path>
          </a:pathLst>
        </a:custGeom>
        <a:noFill/>
        <a:ln w="1905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0AD1D2CA-EC2A-184A-B869-2A1FAE68A434}">
      <dsp:nvSpPr>
        <dsp:cNvPr id="0" name=""/>
        <dsp:cNvSpPr/>
      </dsp:nvSpPr>
      <dsp:spPr>
        <a:xfrm>
          <a:off x="3467525" y="1631949"/>
          <a:ext cx="1912610" cy="119538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Policy Making</a:t>
          </a:r>
        </a:p>
      </dsp:txBody>
      <dsp:txXfrm>
        <a:off x="3502537" y="1666961"/>
        <a:ext cx="1842586" cy="1125357"/>
      </dsp:txXfrm>
    </dsp:sp>
    <dsp:sp modelId="{27FB3445-BF3C-4A4D-834D-BA23DB5F9968}">
      <dsp:nvSpPr>
        <dsp:cNvPr id="0" name=""/>
        <dsp:cNvSpPr/>
      </dsp:nvSpPr>
      <dsp:spPr>
        <a:xfrm>
          <a:off x="3228448" y="1333104"/>
          <a:ext cx="239076" cy="2390762"/>
        </a:xfrm>
        <a:custGeom>
          <a:avLst/>
          <a:gdLst/>
          <a:ahLst/>
          <a:cxnLst/>
          <a:rect l="0" t="0" r="0" b="0"/>
          <a:pathLst>
            <a:path>
              <a:moveTo>
                <a:pt x="0" y="0"/>
              </a:moveTo>
              <a:lnTo>
                <a:pt x="0" y="2390762"/>
              </a:lnTo>
              <a:lnTo>
                <a:pt x="239076" y="2390762"/>
              </a:lnTo>
            </a:path>
          </a:pathLst>
        </a:custGeom>
        <a:noFill/>
        <a:ln w="1905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E0A6C63D-D9E2-E248-8F01-39A16035C4A8}">
      <dsp:nvSpPr>
        <dsp:cNvPr id="0" name=""/>
        <dsp:cNvSpPr/>
      </dsp:nvSpPr>
      <dsp:spPr>
        <a:xfrm>
          <a:off x="3467525" y="3126175"/>
          <a:ext cx="1912610" cy="119538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Geospatial HealthCare Plans </a:t>
          </a:r>
        </a:p>
      </dsp:txBody>
      <dsp:txXfrm>
        <a:off x="3502537" y="3161187"/>
        <a:ext cx="1842586" cy="1125357"/>
      </dsp:txXfrm>
    </dsp:sp>
    <dsp:sp modelId="{A392DA1F-2B76-E04B-848B-5D62DAE4FC5A}">
      <dsp:nvSpPr>
        <dsp:cNvPr id="0" name=""/>
        <dsp:cNvSpPr/>
      </dsp:nvSpPr>
      <dsp:spPr>
        <a:xfrm>
          <a:off x="5977825" y="137722"/>
          <a:ext cx="2390762" cy="119538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GB" sz="2700" kern="1200" dirty="0">
              <a:latin typeface="Times New Roman" panose="02020603050405020304" pitchFamily="18" charset="0"/>
              <a:cs typeface="Times New Roman" panose="02020603050405020304" pitchFamily="18" charset="0"/>
            </a:rPr>
            <a:t>Addressing a Particular issue </a:t>
          </a:r>
        </a:p>
      </dsp:txBody>
      <dsp:txXfrm>
        <a:off x="6012837" y="172734"/>
        <a:ext cx="2320738" cy="1125357"/>
      </dsp:txXfrm>
    </dsp:sp>
    <dsp:sp modelId="{72FBA9E8-3EFD-ED49-BBCF-65A1FEAECC0F}">
      <dsp:nvSpPr>
        <dsp:cNvPr id="0" name=""/>
        <dsp:cNvSpPr/>
      </dsp:nvSpPr>
      <dsp:spPr>
        <a:xfrm>
          <a:off x="6216902" y="1333104"/>
          <a:ext cx="239076" cy="896535"/>
        </a:xfrm>
        <a:custGeom>
          <a:avLst/>
          <a:gdLst/>
          <a:ahLst/>
          <a:cxnLst/>
          <a:rect l="0" t="0" r="0" b="0"/>
          <a:pathLst>
            <a:path>
              <a:moveTo>
                <a:pt x="0" y="0"/>
              </a:moveTo>
              <a:lnTo>
                <a:pt x="0" y="896535"/>
              </a:lnTo>
              <a:lnTo>
                <a:pt x="239076" y="896535"/>
              </a:lnTo>
            </a:path>
          </a:pathLst>
        </a:custGeom>
        <a:noFill/>
        <a:ln w="1905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83DFD362-7F79-1246-A971-B4234C836E0F}">
      <dsp:nvSpPr>
        <dsp:cNvPr id="0" name=""/>
        <dsp:cNvSpPr/>
      </dsp:nvSpPr>
      <dsp:spPr>
        <a:xfrm>
          <a:off x="6455978" y="1631949"/>
          <a:ext cx="1912610" cy="119538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Focused Prevention Care </a:t>
          </a:r>
        </a:p>
      </dsp:txBody>
      <dsp:txXfrm>
        <a:off x="6490990" y="1666961"/>
        <a:ext cx="1842586" cy="1125357"/>
      </dsp:txXfrm>
    </dsp:sp>
    <dsp:sp modelId="{9A1DB647-A44C-FC4B-818B-59BE95FEB66B}">
      <dsp:nvSpPr>
        <dsp:cNvPr id="0" name=""/>
        <dsp:cNvSpPr/>
      </dsp:nvSpPr>
      <dsp:spPr>
        <a:xfrm>
          <a:off x="6216902" y="1333104"/>
          <a:ext cx="239076" cy="2390762"/>
        </a:xfrm>
        <a:custGeom>
          <a:avLst/>
          <a:gdLst/>
          <a:ahLst/>
          <a:cxnLst/>
          <a:rect l="0" t="0" r="0" b="0"/>
          <a:pathLst>
            <a:path>
              <a:moveTo>
                <a:pt x="0" y="0"/>
              </a:moveTo>
              <a:lnTo>
                <a:pt x="0" y="2390762"/>
              </a:lnTo>
              <a:lnTo>
                <a:pt x="239076" y="2390762"/>
              </a:lnTo>
            </a:path>
          </a:pathLst>
        </a:custGeom>
        <a:noFill/>
        <a:ln w="1905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574A67E-2482-6846-A169-0916E411A6C0}">
      <dsp:nvSpPr>
        <dsp:cNvPr id="0" name=""/>
        <dsp:cNvSpPr/>
      </dsp:nvSpPr>
      <dsp:spPr>
        <a:xfrm>
          <a:off x="6455978" y="3126175"/>
          <a:ext cx="1912610" cy="119538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Problem Management Schemes</a:t>
          </a:r>
        </a:p>
      </dsp:txBody>
      <dsp:txXfrm>
        <a:off x="6490990" y="3161187"/>
        <a:ext cx="1842586" cy="1125357"/>
      </dsp:txXfrm>
    </dsp:sp>
    <dsp:sp modelId="{7D3E0DCC-E292-8E43-AC75-AE1578187888}">
      <dsp:nvSpPr>
        <dsp:cNvPr id="0" name=""/>
        <dsp:cNvSpPr/>
      </dsp:nvSpPr>
      <dsp:spPr>
        <a:xfrm>
          <a:off x="8666477" y="227651"/>
          <a:ext cx="2406278" cy="119538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GB" sz="2700" kern="1200" dirty="0">
              <a:latin typeface="Times New Roman" panose="02020603050405020304" pitchFamily="18" charset="0"/>
              <a:cs typeface="Times New Roman" panose="02020603050405020304" pitchFamily="18" charset="0"/>
            </a:rPr>
            <a:t>Research and Academic Value</a:t>
          </a:r>
        </a:p>
      </dsp:txBody>
      <dsp:txXfrm>
        <a:off x="8701489" y="262663"/>
        <a:ext cx="2336254" cy="1125357"/>
      </dsp:txXfrm>
    </dsp:sp>
    <dsp:sp modelId="{9BD103E4-7888-4447-A024-E7E79BEA8293}">
      <dsp:nvSpPr>
        <dsp:cNvPr id="0" name=""/>
        <dsp:cNvSpPr/>
      </dsp:nvSpPr>
      <dsp:spPr>
        <a:xfrm>
          <a:off x="8907105" y="1423032"/>
          <a:ext cx="255622" cy="851577"/>
        </a:xfrm>
        <a:custGeom>
          <a:avLst/>
          <a:gdLst/>
          <a:ahLst/>
          <a:cxnLst/>
          <a:rect l="0" t="0" r="0" b="0"/>
          <a:pathLst>
            <a:path>
              <a:moveTo>
                <a:pt x="0" y="0"/>
              </a:moveTo>
              <a:lnTo>
                <a:pt x="0" y="851577"/>
              </a:lnTo>
              <a:lnTo>
                <a:pt x="255622" y="851577"/>
              </a:lnTo>
            </a:path>
          </a:pathLst>
        </a:custGeom>
        <a:noFill/>
        <a:ln w="1905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0B0D2FC6-F1AA-5742-9C2A-7FE34676BE7F}">
      <dsp:nvSpPr>
        <dsp:cNvPr id="0" name=""/>
        <dsp:cNvSpPr/>
      </dsp:nvSpPr>
      <dsp:spPr>
        <a:xfrm>
          <a:off x="9162728" y="1676919"/>
          <a:ext cx="1912610" cy="119538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Medical decision Support systems</a:t>
          </a:r>
        </a:p>
      </dsp:txBody>
      <dsp:txXfrm>
        <a:off x="9197740" y="1711931"/>
        <a:ext cx="1842586" cy="1125357"/>
      </dsp:txXfrm>
    </dsp:sp>
    <dsp:sp modelId="{47238EB0-38A1-184A-80F3-356E88DC02ED}">
      <dsp:nvSpPr>
        <dsp:cNvPr id="0" name=""/>
        <dsp:cNvSpPr/>
      </dsp:nvSpPr>
      <dsp:spPr>
        <a:xfrm>
          <a:off x="8907105" y="1423032"/>
          <a:ext cx="330558" cy="2315824"/>
        </a:xfrm>
        <a:custGeom>
          <a:avLst/>
          <a:gdLst/>
          <a:ahLst/>
          <a:cxnLst/>
          <a:rect l="0" t="0" r="0" b="0"/>
          <a:pathLst>
            <a:path>
              <a:moveTo>
                <a:pt x="0" y="0"/>
              </a:moveTo>
              <a:lnTo>
                <a:pt x="0" y="2315824"/>
              </a:lnTo>
              <a:lnTo>
                <a:pt x="330558" y="2315824"/>
              </a:lnTo>
            </a:path>
          </a:pathLst>
        </a:custGeom>
        <a:noFill/>
        <a:ln w="1905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ED9D764-E8F9-634A-8A92-C9CAA72FF050}">
      <dsp:nvSpPr>
        <dsp:cNvPr id="0" name=""/>
        <dsp:cNvSpPr/>
      </dsp:nvSpPr>
      <dsp:spPr>
        <a:xfrm>
          <a:off x="9237664" y="3141166"/>
          <a:ext cx="1912610" cy="119538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Practical Relevance in Health care and informatics</a:t>
          </a:r>
        </a:p>
      </dsp:txBody>
      <dsp:txXfrm>
        <a:off x="9272676" y="3176178"/>
        <a:ext cx="1842586" cy="112535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695A5A-486F-344D-925D-7ABF4A95055D}">
      <dsp:nvSpPr>
        <dsp:cNvPr id="0" name=""/>
        <dsp:cNvSpPr/>
      </dsp:nvSpPr>
      <dsp:spPr>
        <a:xfrm>
          <a:off x="2607" y="0"/>
          <a:ext cx="2558167" cy="414250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Kaggle || Data.Gov.In || Data.Gov.UK </a:t>
          </a:r>
          <a:endParaRPr lang="en-GB" sz="2400" kern="1200" dirty="0">
            <a:latin typeface="Times New Roman" panose="02020603050405020304" pitchFamily="18" charset="0"/>
            <a:cs typeface="Times New Roman" panose="02020603050405020304" pitchFamily="18" charset="0"/>
          </a:endParaRPr>
        </a:p>
      </dsp:txBody>
      <dsp:txXfrm>
        <a:off x="2607" y="0"/>
        <a:ext cx="2558167" cy="1242752"/>
      </dsp:txXfrm>
    </dsp:sp>
    <dsp:sp modelId="{B8C55E90-107E-6241-AC90-E16D1329C821}">
      <dsp:nvSpPr>
        <dsp:cNvPr id="0" name=""/>
        <dsp:cNvSpPr/>
      </dsp:nvSpPr>
      <dsp:spPr>
        <a:xfrm>
          <a:off x="258423" y="1242752"/>
          <a:ext cx="2046534" cy="269263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These are the websites used for selecting and downloading  the datasets on Pregnancy associated mortality and its effects and causes which in end had provided an overview on preventive care</a:t>
          </a:r>
          <a:endParaRPr lang="en-GB" sz="1600" kern="1200" dirty="0">
            <a:latin typeface="Times New Roman" panose="02020603050405020304" pitchFamily="18" charset="0"/>
            <a:cs typeface="Times New Roman" panose="02020603050405020304" pitchFamily="18" charset="0"/>
          </a:endParaRPr>
        </a:p>
      </dsp:txBody>
      <dsp:txXfrm>
        <a:off x="318364" y="1302693"/>
        <a:ext cx="1926652" cy="2572748"/>
      </dsp:txXfrm>
    </dsp:sp>
    <dsp:sp modelId="{8D4400A1-BC23-044F-973B-9CD8E925F945}">
      <dsp:nvSpPr>
        <dsp:cNvPr id="0" name=""/>
        <dsp:cNvSpPr/>
      </dsp:nvSpPr>
      <dsp:spPr>
        <a:xfrm>
          <a:off x="2752637" y="0"/>
          <a:ext cx="2558167" cy="414250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LOD</a:t>
          </a:r>
        </a:p>
        <a:p>
          <a:pPr marL="0" lvl="0" indent="0" algn="ctr"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(Learn on Demand)</a:t>
          </a:r>
          <a:endParaRPr lang="en-GB" sz="2400" kern="1200" dirty="0">
            <a:latin typeface="Times New Roman" panose="02020603050405020304" pitchFamily="18" charset="0"/>
            <a:cs typeface="Times New Roman" panose="02020603050405020304" pitchFamily="18" charset="0"/>
          </a:endParaRPr>
        </a:p>
      </dsp:txBody>
      <dsp:txXfrm>
        <a:off x="2752637" y="0"/>
        <a:ext cx="2558167" cy="1242752"/>
      </dsp:txXfrm>
    </dsp:sp>
    <dsp:sp modelId="{2F71AA7B-59DB-7042-97E9-A03ABBDF8FE0}">
      <dsp:nvSpPr>
        <dsp:cNvPr id="0" name=""/>
        <dsp:cNvSpPr/>
      </dsp:nvSpPr>
      <dsp:spPr>
        <a:xfrm>
          <a:off x="3084104" y="1141098"/>
          <a:ext cx="1952209" cy="268941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Times New Roman" panose="02020603050405020304" pitchFamily="18" charset="0"/>
              <a:cs typeface="Times New Roman" panose="02020603050405020304" pitchFamily="18" charset="0"/>
            </a:rPr>
            <a:t>As for this project I would be using Learn on demand provided by the university facility which incorporates the sufficient technologies and dependencies.  </a:t>
          </a:r>
        </a:p>
      </dsp:txBody>
      <dsp:txXfrm>
        <a:off x="3141282" y="1198276"/>
        <a:ext cx="1837853" cy="2575061"/>
      </dsp:txXfrm>
    </dsp:sp>
    <dsp:sp modelId="{76D19B65-349C-6F48-967D-EB85427D5075}">
      <dsp:nvSpPr>
        <dsp:cNvPr id="0" name=""/>
        <dsp:cNvSpPr/>
      </dsp:nvSpPr>
      <dsp:spPr>
        <a:xfrm>
          <a:off x="5502667" y="0"/>
          <a:ext cx="2558167" cy="414250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latin typeface="Times New Roman" panose="02020603050405020304" pitchFamily="18" charset="0"/>
              <a:cs typeface="Times New Roman" panose="02020603050405020304" pitchFamily="18" charset="0"/>
            </a:rPr>
            <a:t>Technical Constraints </a:t>
          </a:r>
          <a:endParaRPr lang="en-GB" sz="2400" kern="1200">
            <a:latin typeface="Times New Roman" panose="02020603050405020304" pitchFamily="18" charset="0"/>
            <a:cs typeface="Times New Roman" panose="02020603050405020304" pitchFamily="18" charset="0"/>
          </a:endParaRPr>
        </a:p>
      </dsp:txBody>
      <dsp:txXfrm>
        <a:off x="5502667" y="0"/>
        <a:ext cx="2558167" cy="1242752"/>
      </dsp:txXfrm>
    </dsp:sp>
    <dsp:sp modelId="{B54E1955-3530-5843-85B7-BA430300E905}">
      <dsp:nvSpPr>
        <dsp:cNvPr id="0" name=""/>
        <dsp:cNvSpPr/>
      </dsp:nvSpPr>
      <dsp:spPr>
        <a:xfrm>
          <a:off x="5758484" y="1034908"/>
          <a:ext cx="2046534" cy="269263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Times New Roman" panose="02020603050405020304" pitchFamily="18" charset="0"/>
              <a:cs typeface="Times New Roman" panose="02020603050405020304" pitchFamily="18" charset="0"/>
            </a:rPr>
            <a:t>Managing multiple  large datasets and complex queries for desired outcome has been a challenge on Learn on Demand.</a:t>
          </a:r>
        </a:p>
      </dsp:txBody>
      <dsp:txXfrm>
        <a:off x="5818425" y="1094849"/>
        <a:ext cx="1926652" cy="2572748"/>
      </dsp:txXfrm>
    </dsp:sp>
    <dsp:sp modelId="{6DB962F3-4158-D949-ADF9-7C2E65500ACB}">
      <dsp:nvSpPr>
        <dsp:cNvPr id="0" name=""/>
        <dsp:cNvSpPr/>
      </dsp:nvSpPr>
      <dsp:spPr>
        <a:xfrm>
          <a:off x="8252698" y="0"/>
          <a:ext cx="2558167" cy="414250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latin typeface="Times New Roman" panose="02020603050405020304" pitchFamily="18" charset="0"/>
              <a:cs typeface="Times New Roman" panose="02020603050405020304" pitchFamily="18" charset="0"/>
            </a:rPr>
            <a:t>Data entries</a:t>
          </a:r>
          <a:endParaRPr lang="en-GB" sz="2400" kern="1200">
            <a:latin typeface="Times New Roman" panose="02020603050405020304" pitchFamily="18" charset="0"/>
            <a:cs typeface="Times New Roman" panose="02020603050405020304" pitchFamily="18" charset="0"/>
          </a:endParaRPr>
        </a:p>
      </dsp:txBody>
      <dsp:txXfrm>
        <a:off x="8252698" y="0"/>
        <a:ext cx="2558167" cy="1242752"/>
      </dsp:txXfrm>
    </dsp:sp>
    <dsp:sp modelId="{7318F243-683A-6345-A782-4E52831BDB2D}">
      <dsp:nvSpPr>
        <dsp:cNvPr id="0" name=""/>
        <dsp:cNvSpPr/>
      </dsp:nvSpPr>
      <dsp:spPr>
        <a:xfrm>
          <a:off x="8494271" y="998234"/>
          <a:ext cx="2046534" cy="269263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kern="1200" dirty="0">
              <a:latin typeface="Times New Roman" panose="02020603050405020304" pitchFamily="18" charset="0"/>
              <a:cs typeface="Times New Roman" panose="02020603050405020304" pitchFamily="18" charset="0"/>
            </a:rPr>
            <a:t>Extracted  data sets are with diverse data entities which highlighted the analysis and helped to drive on a powerful conclusion.</a:t>
          </a:r>
        </a:p>
      </dsp:txBody>
      <dsp:txXfrm>
        <a:off x="8554212" y="1058175"/>
        <a:ext cx="1926652" cy="257274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EC507F-B778-7844-B566-13FF1E336AFC}">
      <dsp:nvSpPr>
        <dsp:cNvPr id="0" name=""/>
        <dsp:cNvSpPr/>
      </dsp:nvSpPr>
      <dsp:spPr>
        <a:xfrm>
          <a:off x="0" y="8009"/>
          <a:ext cx="8989011" cy="1013512"/>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Apache Hadoop is an open-source framework that enables distributed storage and processing of large datasets across clusters of computers.</a:t>
          </a:r>
        </a:p>
      </dsp:txBody>
      <dsp:txXfrm>
        <a:off x="49476" y="57485"/>
        <a:ext cx="8890059" cy="914560"/>
      </dsp:txXfrm>
    </dsp:sp>
    <dsp:sp modelId="{84DA0F3D-D3CC-2D48-8B89-C5CAA7C545A1}">
      <dsp:nvSpPr>
        <dsp:cNvPr id="0" name=""/>
        <dsp:cNvSpPr/>
      </dsp:nvSpPr>
      <dsp:spPr>
        <a:xfrm>
          <a:off x="0" y="1079121"/>
          <a:ext cx="8989011" cy="1013512"/>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HDFS – The Hadoop Distributed File system is used and </a:t>
          </a:r>
          <a:r>
            <a:rPr lang="en-GB" sz="2000" kern="1200" dirty="0">
              <a:latin typeface="Times New Roman" panose="02020603050405020304" pitchFamily="18" charset="0"/>
              <a:cs typeface="Times New Roman" panose="02020603050405020304" pitchFamily="18" charset="0"/>
            </a:rPr>
            <a:t>made it possible to manage massive datasets efficiently while ensuring fault tolerance by replicating data across the cluster.</a:t>
          </a:r>
        </a:p>
      </dsp:txBody>
      <dsp:txXfrm>
        <a:off x="49476" y="1128597"/>
        <a:ext cx="8890059" cy="914560"/>
      </dsp:txXfrm>
    </dsp:sp>
    <dsp:sp modelId="{D4809CBB-8E93-2248-8F15-A0D80CC5159C}">
      <dsp:nvSpPr>
        <dsp:cNvPr id="0" name=""/>
        <dsp:cNvSpPr/>
      </dsp:nvSpPr>
      <dsp:spPr>
        <a:xfrm>
          <a:off x="0" y="2150234"/>
          <a:ext cx="8989011" cy="1013512"/>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Connection to sandbox environment using </a:t>
          </a:r>
          <a:r>
            <a:rPr lang="en-GB" sz="2000" kern="1200" dirty="0" err="1">
              <a:latin typeface="Times New Roman" panose="02020603050405020304" pitchFamily="18" charset="0"/>
              <a:cs typeface="Times New Roman" panose="02020603050405020304" pitchFamily="18" charset="0"/>
            </a:rPr>
            <a:t>PuTTy</a:t>
          </a:r>
          <a:r>
            <a:rPr lang="en-GB" sz="2000" kern="1200" dirty="0">
              <a:latin typeface="Times New Roman" panose="02020603050405020304" pitchFamily="18" charset="0"/>
              <a:cs typeface="Times New Roman" panose="02020603050405020304" pitchFamily="18" charset="0"/>
            </a:rPr>
            <a:t> , an SSH client.</a:t>
          </a:r>
        </a:p>
      </dsp:txBody>
      <dsp:txXfrm>
        <a:off x="49476" y="2199710"/>
        <a:ext cx="8890059" cy="914560"/>
      </dsp:txXfrm>
    </dsp:sp>
    <dsp:sp modelId="{FFEE4282-49F0-9C4C-A64B-A75EBDEBC2A4}">
      <dsp:nvSpPr>
        <dsp:cNvPr id="0" name=""/>
        <dsp:cNvSpPr/>
      </dsp:nvSpPr>
      <dsp:spPr>
        <a:xfrm>
          <a:off x="0" y="3221346"/>
          <a:ext cx="8989011" cy="1013512"/>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Host:  </a:t>
          </a:r>
          <a:r>
            <a:rPr lang="en-GB" sz="2000" kern="1200" dirty="0" err="1">
              <a:latin typeface="Times New Roman" panose="02020603050405020304" pitchFamily="18" charset="0"/>
              <a:cs typeface="Times New Roman" panose="02020603050405020304" pitchFamily="18" charset="0"/>
            </a:rPr>
            <a:t>sandbox.hortonworks.com</a:t>
          </a:r>
          <a:r>
            <a:rPr lang="en-GB" sz="2000" kern="1200" dirty="0">
              <a:latin typeface="Times New Roman" panose="02020603050405020304" pitchFamily="18" charset="0"/>
              <a:cs typeface="Times New Roman" panose="02020603050405020304" pitchFamily="18" charset="0"/>
            </a:rPr>
            <a:t> , Port : 2222 and user as root </a:t>
          </a:r>
        </a:p>
      </dsp:txBody>
      <dsp:txXfrm>
        <a:off x="49476" y="3270822"/>
        <a:ext cx="8890059" cy="91456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B0FC20-8325-554D-9F3F-9045C25E5DB4}">
      <dsp:nvSpPr>
        <dsp:cNvPr id="0" name=""/>
        <dsp:cNvSpPr/>
      </dsp:nvSpPr>
      <dsp:spPr>
        <a:xfrm>
          <a:off x="838" y="165224"/>
          <a:ext cx="3270226" cy="19621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Once the data sets are uploaded to HDFS , the data can be viewed and processed via Ambari Hive UI.(</a:t>
          </a:r>
          <a:r>
            <a:rPr lang="en-US" sz="1800" kern="1200" dirty="0">
              <a:latin typeface="Times New Roman" panose="02020603050405020304" pitchFamily="18" charset="0"/>
              <a:cs typeface="Times New Roman" panose="02020603050405020304" pitchFamily="18" charset="0"/>
              <a:hlinkClick xmlns:r="http://schemas.openxmlformats.org/officeDocument/2006/relationships" r:id="rId1">
                <a:extLst>
                  <a:ext uri="{A12FA001-AC4F-418D-AE19-62706E023703}">
                    <ahyp:hlinkClr xmlns:ahyp="http://schemas.microsoft.com/office/drawing/2018/hyperlinkcolor" val="tx"/>
                  </a:ext>
                </a:extLst>
              </a:hlinkClick>
            </a:rPr>
            <a:t>http://localhost:8080</a:t>
          </a:r>
          <a:r>
            <a:rPr lang="en-US" sz="1800" kern="1200" dirty="0">
              <a:latin typeface="Times New Roman" panose="02020603050405020304" pitchFamily="18" charset="0"/>
              <a:cs typeface="Times New Roman" panose="02020603050405020304" pitchFamily="18" charset="0"/>
            </a:rPr>
            <a:t>)</a:t>
          </a:r>
          <a:endParaRPr lang="en-GB" sz="1800" kern="1200" dirty="0">
            <a:latin typeface="Times New Roman" panose="02020603050405020304" pitchFamily="18" charset="0"/>
            <a:cs typeface="Times New Roman" panose="02020603050405020304" pitchFamily="18" charset="0"/>
          </a:endParaRPr>
        </a:p>
      </dsp:txBody>
      <dsp:txXfrm>
        <a:off x="838" y="165224"/>
        <a:ext cx="3270226" cy="1962135"/>
      </dsp:txXfrm>
    </dsp:sp>
    <dsp:sp modelId="{87F3EEAD-FF3F-EF4B-BD20-7ADAF6F44A23}">
      <dsp:nvSpPr>
        <dsp:cNvPr id="0" name=""/>
        <dsp:cNvSpPr/>
      </dsp:nvSpPr>
      <dsp:spPr>
        <a:xfrm>
          <a:off x="3598087" y="165224"/>
          <a:ext cx="3270226" cy="19621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Ambari Hive provides wide range of features to support data processing large data sets, creating tables  and querying.</a:t>
          </a:r>
          <a:endParaRPr lang="en-GB" sz="1800" kern="1200" dirty="0">
            <a:latin typeface="Times New Roman" panose="02020603050405020304" pitchFamily="18" charset="0"/>
            <a:cs typeface="Times New Roman" panose="02020603050405020304" pitchFamily="18" charset="0"/>
          </a:endParaRPr>
        </a:p>
      </dsp:txBody>
      <dsp:txXfrm>
        <a:off x="3598087" y="165224"/>
        <a:ext cx="3270226" cy="1962135"/>
      </dsp:txXfrm>
    </dsp:sp>
    <dsp:sp modelId="{9AC0E9FA-96CB-0B4E-A655-C23E8C5734CD}">
      <dsp:nvSpPr>
        <dsp:cNvPr id="0" name=""/>
        <dsp:cNvSpPr/>
      </dsp:nvSpPr>
      <dsp:spPr>
        <a:xfrm>
          <a:off x="1799462" y="2454382"/>
          <a:ext cx="3270226" cy="19621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Zeppelin – is used for data visualization  with SQL ,is directly linked to Ambari hive and loads the tables and performs the queries and outputs with graphical visualization which helps with data analysis</a:t>
          </a:r>
          <a:endParaRPr lang="en-GB" sz="1800" kern="1200" dirty="0">
            <a:latin typeface="Times New Roman" panose="02020603050405020304" pitchFamily="18" charset="0"/>
            <a:cs typeface="Times New Roman" panose="02020603050405020304" pitchFamily="18" charset="0"/>
          </a:endParaRPr>
        </a:p>
      </dsp:txBody>
      <dsp:txXfrm>
        <a:off x="1799462" y="2454382"/>
        <a:ext cx="3270226" cy="196213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25DC1C-493D-5B46-A360-A85A3444C6EF}">
      <dsp:nvSpPr>
        <dsp:cNvPr id="0" name=""/>
        <dsp:cNvSpPr/>
      </dsp:nvSpPr>
      <dsp:spPr>
        <a:xfrm>
          <a:off x="4048147" y="3306985"/>
          <a:ext cx="1941542" cy="421403"/>
        </a:xfrm>
        <a:custGeom>
          <a:avLst/>
          <a:gdLst/>
          <a:ahLst/>
          <a:cxnLst/>
          <a:rect l="0" t="0" r="0" b="0"/>
          <a:pathLst>
            <a:path>
              <a:moveTo>
                <a:pt x="0" y="0"/>
              </a:moveTo>
              <a:lnTo>
                <a:pt x="0" y="244563"/>
              </a:lnTo>
              <a:lnTo>
                <a:pt x="1941542" y="244563"/>
              </a:lnTo>
              <a:lnTo>
                <a:pt x="1941542" y="421403"/>
              </a:lnTo>
            </a:path>
          </a:pathLst>
        </a:custGeom>
        <a:noFill/>
        <a:ln w="19050" cap="flat" cmpd="sng" algn="ctr">
          <a:solidFill>
            <a:schemeClr val="accent1">
              <a:shade val="8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93E9345F-EA9C-D84B-9493-20E526CA4625}">
      <dsp:nvSpPr>
        <dsp:cNvPr id="0" name=""/>
        <dsp:cNvSpPr/>
      </dsp:nvSpPr>
      <dsp:spPr>
        <a:xfrm>
          <a:off x="2015945" y="2117255"/>
          <a:ext cx="2032201" cy="431844"/>
        </a:xfrm>
        <a:custGeom>
          <a:avLst/>
          <a:gdLst/>
          <a:ahLst/>
          <a:cxnLst/>
          <a:rect l="0" t="0" r="0" b="0"/>
          <a:pathLst>
            <a:path>
              <a:moveTo>
                <a:pt x="0" y="0"/>
              </a:moveTo>
              <a:lnTo>
                <a:pt x="0" y="255004"/>
              </a:lnTo>
              <a:lnTo>
                <a:pt x="2032201" y="255004"/>
              </a:lnTo>
              <a:lnTo>
                <a:pt x="2032201" y="431844"/>
              </a:lnTo>
            </a:path>
          </a:pathLst>
        </a:custGeom>
        <a:noFill/>
        <a:ln w="19050" cap="flat" cmpd="sng" algn="ctr">
          <a:solidFill>
            <a:schemeClr val="accent1">
              <a:shade val="8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275E97FF-DB98-7E43-885E-2E54D6167506}">
      <dsp:nvSpPr>
        <dsp:cNvPr id="0" name=""/>
        <dsp:cNvSpPr/>
      </dsp:nvSpPr>
      <dsp:spPr>
        <a:xfrm>
          <a:off x="731895" y="876703"/>
          <a:ext cx="552155" cy="861608"/>
        </a:xfrm>
        <a:custGeom>
          <a:avLst/>
          <a:gdLst/>
          <a:ahLst/>
          <a:cxnLst/>
          <a:rect l="0" t="0" r="0" b="0"/>
          <a:pathLst>
            <a:path>
              <a:moveTo>
                <a:pt x="0" y="0"/>
              </a:moveTo>
              <a:lnTo>
                <a:pt x="0" y="861608"/>
              </a:lnTo>
              <a:lnTo>
                <a:pt x="552155" y="861608"/>
              </a:lnTo>
            </a:path>
          </a:pathLst>
        </a:custGeom>
        <a:noFill/>
        <a:ln w="1905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F47CA313-E64B-EA4D-8CD4-B594706F8120}">
      <dsp:nvSpPr>
        <dsp:cNvPr id="0" name=""/>
        <dsp:cNvSpPr/>
      </dsp:nvSpPr>
      <dsp:spPr>
        <a:xfrm>
          <a:off x="0" y="118817"/>
          <a:ext cx="1463790" cy="757886"/>
        </a:xfrm>
        <a:prstGeom prst="rect">
          <a:avLst/>
        </a:prstGeom>
        <a:solidFill>
          <a:schemeClr val="accent1">
            <a:hueOff val="0"/>
            <a:satOff val="0"/>
            <a:lumOff val="0"/>
            <a:alphaOff val="0"/>
          </a:schemeClr>
        </a:solidFill>
        <a:ln>
          <a:noFill/>
        </a:ln>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12700" tIns="12700" rIns="12700" bIns="106946" numCol="1" spcCol="1270" anchor="ctr" anchorCtr="0">
          <a:noAutofit/>
        </a:bodyPr>
        <a:lstStyle/>
        <a:p>
          <a:pPr marL="0" lvl="0" indent="0" algn="ctr"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Raw Data sets </a:t>
          </a:r>
        </a:p>
      </dsp:txBody>
      <dsp:txXfrm>
        <a:off x="0" y="118817"/>
        <a:ext cx="1463790" cy="757886"/>
      </dsp:txXfrm>
    </dsp:sp>
    <dsp:sp modelId="{59586BE6-EDFB-9348-B045-2383C7A50182}">
      <dsp:nvSpPr>
        <dsp:cNvPr id="0" name=""/>
        <dsp:cNvSpPr/>
      </dsp:nvSpPr>
      <dsp:spPr>
        <a:xfrm>
          <a:off x="1215486" y="921364"/>
          <a:ext cx="1317411" cy="252628"/>
        </a:xfrm>
        <a:prstGeom prst="rect">
          <a:avLst/>
        </a:prstGeom>
        <a:solidFill>
          <a:schemeClr val="lt1">
            <a:alpha val="90000"/>
            <a:hueOff val="0"/>
            <a:satOff val="0"/>
            <a:lumOff val="0"/>
            <a:alphaOff val="0"/>
          </a:schemeClr>
        </a:solidFill>
        <a:ln>
          <a:noFill/>
        </a:ln>
        <a:effectLst/>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txBody>
        <a:bodyPr spcFirstLastPara="0" vert="horz" wrap="square" lIns="27940" tIns="6985" rIns="27940" bIns="6985" numCol="1" spcCol="1270" anchor="ctr" anchorCtr="0">
          <a:noAutofit/>
        </a:bodyPr>
        <a:lstStyle/>
        <a:p>
          <a:pPr marL="0" lvl="0" indent="0" algn="r" defTabSz="488950">
            <a:lnSpc>
              <a:spcPct val="90000"/>
            </a:lnSpc>
            <a:spcBef>
              <a:spcPct val="0"/>
            </a:spcBef>
            <a:spcAft>
              <a:spcPct val="35000"/>
            </a:spcAft>
            <a:buNone/>
          </a:pPr>
          <a:r>
            <a:rPr lang="en-GB" sz="1100" kern="1200" dirty="0"/>
            <a:t>Data sets extraction</a:t>
          </a:r>
        </a:p>
      </dsp:txBody>
      <dsp:txXfrm>
        <a:off x="1215486" y="921364"/>
        <a:ext cx="1317411" cy="252628"/>
      </dsp:txXfrm>
    </dsp:sp>
    <dsp:sp modelId="{32C2FE7E-9182-854A-9C2F-09444095D247}">
      <dsp:nvSpPr>
        <dsp:cNvPr id="0" name=""/>
        <dsp:cNvSpPr/>
      </dsp:nvSpPr>
      <dsp:spPr>
        <a:xfrm>
          <a:off x="1284050" y="1359369"/>
          <a:ext cx="1463790" cy="757886"/>
        </a:xfrm>
        <a:prstGeom prst="rect">
          <a:avLst/>
        </a:prstGeom>
        <a:solidFill>
          <a:schemeClr val="accent1">
            <a:hueOff val="0"/>
            <a:satOff val="0"/>
            <a:lumOff val="0"/>
            <a:alphaOff val="0"/>
          </a:schemeClr>
        </a:solidFill>
        <a:ln>
          <a:noFill/>
        </a:ln>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12700" tIns="12700" rIns="12700" bIns="106946" numCol="1" spcCol="1270" anchor="ctr" anchorCtr="0">
          <a:noAutofit/>
        </a:bodyPr>
        <a:lstStyle/>
        <a:p>
          <a:pPr marL="0" lvl="0" indent="0" algn="ctr"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Local System to Hadoop</a:t>
          </a:r>
        </a:p>
      </dsp:txBody>
      <dsp:txXfrm>
        <a:off x="1284050" y="1359369"/>
        <a:ext cx="1463790" cy="757886"/>
      </dsp:txXfrm>
    </dsp:sp>
    <dsp:sp modelId="{6115DFDB-B93F-7549-8B93-4E702BA7B5A1}">
      <dsp:nvSpPr>
        <dsp:cNvPr id="0" name=""/>
        <dsp:cNvSpPr/>
      </dsp:nvSpPr>
      <dsp:spPr>
        <a:xfrm>
          <a:off x="2247805" y="1899485"/>
          <a:ext cx="1514931" cy="360374"/>
        </a:xfrm>
        <a:prstGeom prst="rect">
          <a:avLst/>
        </a:prstGeom>
        <a:solidFill>
          <a:schemeClr val="lt1">
            <a:alpha val="90000"/>
            <a:hueOff val="0"/>
            <a:satOff val="0"/>
            <a:lumOff val="0"/>
            <a:alphaOff val="0"/>
          </a:schemeClr>
        </a:solidFill>
        <a:ln>
          <a:noFill/>
        </a:ln>
        <a:effectLst/>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l" defTabSz="444500">
            <a:lnSpc>
              <a:spcPct val="90000"/>
            </a:lnSpc>
            <a:spcBef>
              <a:spcPct val="0"/>
            </a:spcBef>
            <a:spcAft>
              <a:spcPct val="35000"/>
            </a:spcAft>
            <a:buNone/>
          </a:pPr>
          <a:r>
            <a:rPr lang="en-GB" sz="1000" kern="1200" dirty="0"/>
            <a:t>Uploading files to Apache Hadoop</a:t>
          </a:r>
        </a:p>
      </dsp:txBody>
      <dsp:txXfrm>
        <a:off x="2247805" y="1899485"/>
        <a:ext cx="1514931" cy="360374"/>
      </dsp:txXfrm>
    </dsp:sp>
    <dsp:sp modelId="{A75956D3-7B2B-5A47-9F36-5881FA4EF493}">
      <dsp:nvSpPr>
        <dsp:cNvPr id="0" name=""/>
        <dsp:cNvSpPr/>
      </dsp:nvSpPr>
      <dsp:spPr>
        <a:xfrm>
          <a:off x="3316252" y="2549099"/>
          <a:ext cx="1463790" cy="757886"/>
        </a:xfrm>
        <a:prstGeom prst="rect">
          <a:avLst/>
        </a:prstGeom>
        <a:solidFill>
          <a:schemeClr val="accent1">
            <a:hueOff val="0"/>
            <a:satOff val="0"/>
            <a:lumOff val="0"/>
            <a:alphaOff val="0"/>
          </a:schemeClr>
        </a:solidFill>
        <a:ln>
          <a:noFill/>
        </a:ln>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12700" tIns="12700" rIns="12700" bIns="106946" numCol="1" spcCol="1270" anchor="ctr" anchorCtr="0">
          <a:noAutofit/>
        </a:bodyPr>
        <a:lstStyle/>
        <a:p>
          <a:pPr marL="0" lvl="0" indent="0" algn="ctr"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Ambari Hive </a:t>
          </a:r>
        </a:p>
      </dsp:txBody>
      <dsp:txXfrm>
        <a:off x="3316252" y="2549099"/>
        <a:ext cx="1463790" cy="757886"/>
      </dsp:txXfrm>
    </dsp:sp>
    <dsp:sp modelId="{A43C57B2-C17C-4049-92F6-5D059489A53A}">
      <dsp:nvSpPr>
        <dsp:cNvPr id="0" name=""/>
        <dsp:cNvSpPr/>
      </dsp:nvSpPr>
      <dsp:spPr>
        <a:xfrm>
          <a:off x="2977727" y="3152809"/>
          <a:ext cx="1317411" cy="252628"/>
        </a:xfrm>
        <a:prstGeom prst="rect">
          <a:avLst/>
        </a:prstGeom>
        <a:solidFill>
          <a:schemeClr val="lt1">
            <a:alpha val="90000"/>
            <a:hueOff val="0"/>
            <a:satOff val="0"/>
            <a:lumOff val="0"/>
            <a:alphaOff val="0"/>
          </a:schemeClr>
        </a:solidFill>
        <a:ln>
          <a:noFill/>
        </a:ln>
        <a:effectLst/>
        <a:sp3d z="152400" extrusionH="63500" prstMaterial="matte">
          <a:bevelT w="50800" h="19050" prst="relaxedInset"/>
          <a:contourClr>
            <a:schemeClr val="bg1"/>
          </a:contourClr>
        </a:sp3d>
      </dsp:spPr>
      <dsp:style>
        <a:lnRef idx="0">
          <a:scrgbClr r="0" g="0" b="0"/>
        </a:lnRef>
        <a:fillRef idx="1">
          <a:scrgbClr r="0" g="0" b="0"/>
        </a:fillRef>
        <a:effectRef idx="2">
          <a:scrgbClr r="0" g="0" b="0"/>
        </a:effectRef>
        <a:fontRef idx="minor"/>
      </dsp:style>
      <dsp:txBody>
        <a:bodyPr spcFirstLastPara="0" vert="horz" wrap="square" lIns="35560" tIns="8890" rIns="35560" bIns="8890" numCol="1" spcCol="1270" anchor="ctr" anchorCtr="0">
          <a:noAutofit/>
        </a:bodyPr>
        <a:lstStyle/>
        <a:p>
          <a:pPr marL="0" lvl="0" indent="0" algn="r" defTabSz="622300">
            <a:lnSpc>
              <a:spcPct val="90000"/>
            </a:lnSpc>
            <a:spcBef>
              <a:spcPct val="0"/>
            </a:spcBef>
            <a:spcAft>
              <a:spcPct val="35000"/>
            </a:spcAft>
            <a:buNone/>
          </a:pPr>
          <a:r>
            <a:rPr lang="en-GB" sz="1400" kern="1200" dirty="0"/>
            <a:t>Data Processing </a:t>
          </a:r>
        </a:p>
      </dsp:txBody>
      <dsp:txXfrm>
        <a:off x="2977727" y="3152809"/>
        <a:ext cx="1317411" cy="252628"/>
      </dsp:txXfrm>
    </dsp:sp>
    <dsp:sp modelId="{108BC92D-E7D3-4641-8351-256D3126B455}">
      <dsp:nvSpPr>
        <dsp:cNvPr id="0" name=""/>
        <dsp:cNvSpPr/>
      </dsp:nvSpPr>
      <dsp:spPr>
        <a:xfrm>
          <a:off x="5257794" y="3728388"/>
          <a:ext cx="1463790" cy="757886"/>
        </a:xfrm>
        <a:prstGeom prst="rect">
          <a:avLst/>
        </a:prstGeom>
        <a:solidFill>
          <a:schemeClr val="accent1">
            <a:hueOff val="0"/>
            <a:satOff val="0"/>
            <a:lumOff val="0"/>
            <a:alphaOff val="0"/>
          </a:schemeClr>
        </a:solidFill>
        <a:ln>
          <a:noFill/>
        </a:ln>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12700" tIns="12700" rIns="12700" bIns="106946" numCol="1" spcCol="1270" anchor="ctr" anchorCtr="0">
          <a:noAutofit/>
        </a:bodyPr>
        <a:lstStyle/>
        <a:p>
          <a:pPr marL="0" lvl="0" indent="0" algn="ctr" defTabSz="889000">
            <a:lnSpc>
              <a:spcPct val="90000"/>
            </a:lnSpc>
            <a:spcBef>
              <a:spcPct val="0"/>
            </a:spcBef>
            <a:spcAft>
              <a:spcPct val="35000"/>
            </a:spcAft>
            <a:buNone/>
          </a:pPr>
          <a:r>
            <a:rPr lang="en-GB" sz="2000" kern="1200" dirty="0">
              <a:latin typeface="Times New Roman" panose="02020603050405020304" pitchFamily="18" charset="0"/>
              <a:cs typeface="Times New Roman" panose="02020603050405020304" pitchFamily="18" charset="0"/>
            </a:rPr>
            <a:t>Zeppelin</a:t>
          </a:r>
        </a:p>
      </dsp:txBody>
      <dsp:txXfrm>
        <a:off x="5257794" y="3728388"/>
        <a:ext cx="1463790" cy="757886"/>
      </dsp:txXfrm>
    </dsp:sp>
    <dsp:sp modelId="{F7B8C20E-4B3F-634F-AA66-2DE38DE12A33}">
      <dsp:nvSpPr>
        <dsp:cNvPr id="0" name=""/>
        <dsp:cNvSpPr/>
      </dsp:nvSpPr>
      <dsp:spPr>
        <a:xfrm>
          <a:off x="4599091" y="4233646"/>
          <a:ext cx="1317411" cy="252628"/>
        </a:xfrm>
        <a:prstGeom prst="rect">
          <a:avLst/>
        </a:prstGeom>
        <a:solidFill>
          <a:schemeClr val="lt1">
            <a:alpha val="90000"/>
            <a:hueOff val="0"/>
            <a:satOff val="0"/>
            <a:lumOff val="0"/>
            <a:alphaOff val="0"/>
          </a:schemeClr>
        </a:solidFill>
        <a:ln>
          <a:noFill/>
        </a:ln>
        <a:effectLst/>
        <a:sp3d z="152400" extrusionH="63500" prstMaterial="matte">
          <a:bevelT w="50800" h="19050" prst="relaxedInset"/>
          <a:contourClr>
            <a:schemeClr val="bg1"/>
          </a:contourClr>
        </a:sp3d>
      </dsp:spPr>
      <dsp:style>
        <a:lnRef idx="0">
          <a:scrgbClr r="0" g="0" b="0"/>
        </a:lnRef>
        <a:fillRef idx="1">
          <a:scrgbClr r="0" g="0" b="0"/>
        </a:fillRef>
        <a:effectRef idx="2">
          <a:scrgbClr r="0" g="0" b="0"/>
        </a:effectRef>
        <a:fontRef idx="minor"/>
      </dsp:style>
      <dsp:txBody>
        <a:bodyPr spcFirstLastPara="0" vert="horz" wrap="square" lIns="30480" tIns="7620" rIns="30480" bIns="7620" numCol="1" spcCol="1270" anchor="ctr" anchorCtr="0">
          <a:noAutofit/>
        </a:bodyPr>
        <a:lstStyle/>
        <a:p>
          <a:pPr marL="0" lvl="0" indent="0" algn="r" defTabSz="533400">
            <a:lnSpc>
              <a:spcPct val="90000"/>
            </a:lnSpc>
            <a:spcBef>
              <a:spcPct val="0"/>
            </a:spcBef>
            <a:spcAft>
              <a:spcPct val="35000"/>
            </a:spcAft>
            <a:buNone/>
          </a:pPr>
          <a:r>
            <a:rPr lang="en-GB" sz="1200" kern="1200" dirty="0"/>
            <a:t>Data Visualization</a:t>
          </a:r>
        </a:p>
      </dsp:txBody>
      <dsp:txXfrm>
        <a:off x="4599091" y="4233646"/>
        <a:ext cx="1317411" cy="25262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2EE9B3-54A7-5C4E-A981-B2C94D8DE364}">
      <dsp:nvSpPr>
        <dsp:cNvPr id="0" name=""/>
        <dsp:cNvSpPr/>
      </dsp:nvSpPr>
      <dsp:spPr>
        <a:xfrm>
          <a:off x="0" y="2458"/>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843CB9-93B4-9C4C-8E6B-962643F8D62A}">
      <dsp:nvSpPr>
        <dsp:cNvPr id="0" name=""/>
        <dsp:cNvSpPr/>
      </dsp:nvSpPr>
      <dsp:spPr>
        <a:xfrm>
          <a:off x="0" y="2458"/>
          <a:ext cx="10337150" cy="12455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latin typeface="Times New Roman" panose="02020603050405020304" pitchFamily="18" charset="0"/>
              <a:cs typeface="Times New Roman" panose="02020603050405020304" pitchFamily="18" charset="0"/>
            </a:rPr>
            <a:t>This study investigated the primary determinants of maternal mortality, focusing on complications associated with pregnancy such as abortion, miscarriage, and delivery-related risks. The analysis was conducted using multiple datasets processed within a big data framework to uncover trends and patterns in maternal health outcomes.</a:t>
          </a:r>
          <a:br>
            <a:rPr lang="en-GB" sz="1700" kern="1200" dirty="0">
              <a:latin typeface="Times New Roman" panose="02020603050405020304" pitchFamily="18" charset="0"/>
              <a:cs typeface="Times New Roman" panose="02020603050405020304" pitchFamily="18" charset="0"/>
            </a:rPr>
          </a:br>
          <a:endParaRPr lang="en-GB" sz="1700" kern="1200" dirty="0">
            <a:latin typeface="Times New Roman" panose="02020603050405020304" pitchFamily="18" charset="0"/>
            <a:cs typeface="Times New Roman" panose="02020603050405020304" pitchFamily="18" charset="0"/>
          </a:endParaRPr>
        </a:p>
      </dsp:txBody>
      <dsp:txXfrm>
        <a:off x="0" y="2458"/>
        <a:ext cx="10337150" cy="1245555"/>
      </dsp:txXfrm>
    </dsp:sp>
    <dsp:sp modelId="{42346EC5-E4DD-694C-9F84-387807D02782}">
      <dsp:nvSpPr>
        <dsp:cNvPr id="0" name=""/>
        <dsp:cNvSpPr/>
      </dsp:nvSpPr>
      <dsp:spPr>
        <a:xfrm>
          <a:off x="0" y="1248013"/>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F96C1A-D1C3-BA45-BBB5-97C0A700C00C}">
      <dsp:nvSpPr>
        <dsp:cNvPr id="0" name=""/>
        <dsp:cNvSpPr/>
      </dsp:nvSpPr>
      <dsp:spPr>
        <a:xfrm>
          <a:off x="0" y="1248013"/>
          <a:ext cx="10515600" cy="165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latin typeface="Times New Roman" panose="02020603050405020304" pitchFamily="18" charset="0"/>
              <a:cs typeface="Times New Roman" panose="02020603050405020304" pitchFamily="18" charset="0"/>
            </a:rPr>
            <a:t>Data ingestion, querying, and management were facilitated through </a:t>
          </a:r>
          <a:r>
            <a:rPr lang="en-GB" sz="1700" b="1" kern="1200" dirty="0">
              <a:latin typeface="Times New Roman" panose="02020603050405020304" pitchFamily="18" charset="0"/>
              <a:cs typeface="Times New Roman" panose="02020603050405020304" pitchFamily="18" charset="0"/>
            </a:rPr>
            <a:t>PuTTY (SSH client)</a:t>
          </a:r>
          <a:r>
            <a:rPr lang="en-GB" sz="1700" kern="1200" dirty="0">
              <a:latin typeface="Times New Roman" panose="02020603050405020304" pitchFamily="18" charset="0"/>
              <a:cs typeface="Times New Roman" panose="02020603050405020304" pitchFamily="18" charset="0"/>
            </a:rPr>
            <a:t> and </a:t>
          </a:r>
          <a:r>
            <a:rPr lang="en-GB" sz="1700" b="1" kern="1200" dirty="0">
              <a:latin typeface="Times New Roman" panose="02020603050405020304" pitchFamily="18" charset="0"/>
              <a:cs typeface="Times New Roman" panose="02020603050405020304" pitchFamily="18" charset="0"/>
            </a:rPr>
            <a:t>Ambari Hive</a:t>
          </a:r>
          <a:r>
            <a:rPr lang="en-GB" sz="1700" kern="1200" dirty="0">
              <a:latin typeface="Times New Roman" panose="02020603050405020304" pitchFamily="18" charset="0"/>
              <a:cs typeface="Times New Roman" panose="02020603050405020304" pitchFamily="18" charset="0"/>
            </a:rPr>
            <a:t>, while </a:t>
          </a:r>
          <a:r>
            <a:rPr lang="en-GB" sz="1700" b="1" kern="1200" dirty="0">
              <a:latin typeface="Times New Roman" panose="02020603050405020304" pitchFamily="18" charset="0"/>
              <a:cs typeface="Times New Roman" panose="02020603050405020304" pitchFamily="18" charset="0"/>
            </a:rPr>
            <a:t>Apache Zeppelin</a:t>
          </a:r>
          <a:r>
            <a:rPr lang="en-GB" sz="1700" kern="1200" dirty="0">
              <a:latin typeface="Times New Roman" panose="02020603050405020304" pitchFamily="18" charset="0"/>
              <a:cs typeface="Times New Roman" panose="02020603050405020304" pitchFamily="18" charset="0"/>
            </a:rPr>
            <a:t> enabled interactive exploration, visualization, and interpretation of the results. Hive and Zeppelin were selected due to their usability, strong integration with HDFS, and in-built visualization support, whereas alternatives such as </a:t>
          </a:r>
          <a:r>
            <a:rPr lang="en-GB" sz="1700" b="1" kern="1200" dirty="0">
              <a:latin typeface="Times New Roman" panose="02020603050405020304" pitchFamily="18" charset="0"/>
              <a:cs typeface="Times New Roman" panose="02020603050405020304" pitchFamily="18" charset="0"/>
            </a:rPr>
            <a:t>PySpark, Power BI, and MapReduce</a:t>
          </a:r>
          <a:r>
            <a:rPr lang="en-GB" sz="1700" kern="1200" dirty="0">
              <a:latin typeface="Times New Roman" panose="02020603050405020304" pitchFamily="18" charset="0"/>
              <a:cs typeface="Times New Roman" panose="02020603050405020304" pitchFamily="18" charset="0"/>
            </a:rPr>
            <a:t> were excluded because of their relative complexity and limited suitability for exploratory analysis in this context.</a:t>
          </a:r>
          <a:br>
            <a:rPr lang="en-GB" sz="1700" kern="1200" dirty="0">
              <a:latin typeface="Times New Roman" panose="02020603050405020304" pitchFamily="18" charset="0"/>
              <a:cs typeface="Times New Roman" panose="02020603050405020304" pitchFamily="18" charset="0"/>
            </a:rPr>
          </a:br>
          <a:endParaRPr lang="en-GB" sz="1700" kern="1200" dirty="0">
            <a:latin typeface="Times New Roman" panose="02020603050405020304" pitchFamily="18" charset="0"/>
            <a:cs typeface="Times New Roman" panose="02020603050405020304" pitchFamily="18" charset="0"/>
          </a:endParaRPr>
        </a:p>
      </dsp:txBody>
      <dsp:txXfrm>
        <a:off x="0" y="1248013"/>
        <a:ext cx="10515600" cy="1653291"/>
      </dsp:txXfrm>
    </dsp:sp>
    <dsp:sp modelId="{4FF0AE72-DCDC-6E45-A72E-FFE56228CC6F}">
      <dsp:nvSpPr>
        <dsp:cNvPr id="0" name=""/>
        <dsp:cNvSpPr/>
      </dsp:nvSpPr>
      <dsp:spPr>
        <a:xfrm>
          <a:off x="0" y="2901304"/>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F3BE35-ADB0-CC4D-BF34-CD7A0D2C1035}">
      <dsp:nvSpPr>
        <dsp:cNvPr id="0" name=""/>
        <dsp:cNvSpPr/>
      </dsp:nvSpPr>
      <dsp:spPr>
        <a:xfrm>
          <a:off x="0" y="2901304"/>
          <a:ext cx="10515600" cy="1935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latin typeface="Times New Roman" panose="02020603050405020304" pitchFamily="18" charset="0"/>
              <a:cs typeface="Times New Roman" panose="02020603050405020304" pitchFamily="18" charset="0"/>
            </a:rPr>
            <a:t>The results underscore the urgent need for targeted interventions in several global regions, where maternal mortality remains disproportionately high. Strengthening preventive prenatal care, expanding healthcare infrastructure, and implementing awareness campaigns are critical steps toward reducing maternal health risks. The findings highlight how big data tools can provide actionable insights to guide policymakers, healthcare providers, and advocacy groups in addressing maternal mortality and improving pregnancy outcomes.</a:t>
          </a:r>
        </a:p>
      </dsp:txBody>
      <dsp:txXfrm>
        <a:off x="0" y="2901304"/>
        <a:ext cx="10515600" cy="1935054"/>
      </dsp:txXfrm>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PictureStrips">
  <dgm:title val=""/>
  <dgm:desc val=""/>
  <dgm:catLst>
    <dgm:cat type="list" pri="12500"/>
    <dgm:cat type="picture" pri="13000"/>
    <dgm:cat type="pictureconvert" pri="13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40" srcId="0" destId="10" srcOrd="0" destOrd="0"/>
        <dgm:cxn modelId="50" srcId="0" destId="20" srcOrd="1" destOrd="0"/>
        <dgm:cxn modelId="60" srcId="0" destId="30" srcOrd="2" destOrd="0"/>
        <dgm:cxn modelId="70" srcId="0" destId="40" srcOrd="2"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3"/>
        </dgm:alg>
        <dgm:shape xmlns:r="http://schemas.openxmlformats.org/officeDocument/2006/relationships" r:blip="">
          <dgm:adjLst/>
        </dgm:shape>
        <dgm:choose name="Name4">
          <dgm:if name="Name5" func="var" arg="dir" op="equ" val="norm">
            <dgm:constrLst>
              <dgm:constr type="l" for="ch" forName="rect1" refType="w" fact="0.04"/>
              <dgm:constr type="t" for="ch" forName="rect1" refType="h" fact="0.13"/>
              <dgm:constr type="w" for="ch" forName="rect1" refType="w" fact="0.96"/>
              <dgm:constr type="h" for="ch" forName="rect1" refType="h" fact="0.9"/>
              <dgm:constr type="l" for="ch" forName="rect2" refType="w" fact="0"/>
              <dgm:constr type="t" for="ch" forName="rect2" refType="h" fact="0"/>
              <dgm:constr type="w" for="ch" forName="rect2" refType="w" fact="0.21"/>
              <dgm:constr type="h" for="ch" forName="rect2" refType="w" fact="0.315"/>
            </dgm:constrLst>
          </dgm:if>
          <dgm:else name="Name6">
            <dgm:constrLst>
              <dgm:constr type="l" for="ch" forName="rect1" refType="w" fact="0"/>
              <dgm:constr type="t" for="ch" forName="rect1" refType="h" fact="0.13"/>
              <dgm:constr type="w" for="ch" forName="rect1" refType="w" fact="0.96"/>
              <dgm:constr type="h" for="ch" forName="rect1" refType="h" fact="0.9"/>
              <dgm:constr type="l" for="ch" forName="rect2" refType="w" fact="0.79"/>
              <dgm:constr type="t" for="ch" forName="rect2" refType="h" fact="0"/>
              <dgm:constr type="w" for="ch" forName="rect2" refType="w" fact="0.21"/>
              <dgm:constr type="h" for="ch" forName="rect2" refType="w" fact="0.315"/>
            </dgm:constrLst>
          </dgm:else>
        </dgm:choose>
        <dgm:layoutNode name="rect1" styleLbl="trAlignAcc1">
          <dgm:varLst>
            <dgm:bulletEnabled val="1"/>
          </dgm:varLst>
          <dgm:alg type="tx">
            <dgm:param type="parTxLTRAlign" val="l"/>
          </dgm:alg>
          <dgm:shape xmlns:r="http://schemas.openxmlformats.org/officeDocument/2006/relationships" type="rect" r:blip="">
            <dgm:adjLst/>
          </dgm:shape>
          <dgm:presOf axis="desOrSelf" ptType="node"/>
          <dgm:choose name="Name7">
            <dgm:if name="Name8" func="var" arg="dir" op="equ" val="norm">
              <dgm:constrLst>
                <dgm:constr type="lMarg" refType="w" fact="0.6"/>
                <dgm:constr type="rMarg" refType="primFontSz" fact="0.3"/>
                <dgm:constr type="tMarg" refType="primFontSz" fact="0.3"/>
                <dgm:constr type="bMarg" refType="primFontSz" fact="0.3"/>
              </dgm:constrLst>
            </dgm:if>
            <dgm:else name="Name9">
              <dgm:constrLst>
                <dgm:constr type="lMarg" refType="primFontSz" fact="0.3"/>
                <dgm:constr type="rMarg" refType="w" fact="0.6"/>
                <dgm:constr type="tMarg" refType="primFontSz" fact="0.3"/>
                <dgm:constr type="bMarg" refType="primFontSz" fact="0.3"/>
              </dgm:constrLst>
            </dgm:else>
          </dgm:choose>
          <dgm:ruleLst>
            <dgm:rule type="primFontSz" val="5" fact="NaN" max="NaN"/>
          </dgm:ruleLst>
        </dgm:layoutNode>
        <dgm:layoutNode name="rect2" styleLbl="fg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8/layout/NameandTitleOrganizationalChart">
  <dgm:title val=""/>
  <dgm:desc val=""/>
  <dgm:catLst>
    <dgm:cat type="hierarchy" pri="125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1" styleLbl="fgAcc0">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alg type="conn">
                            <dgm:param type="connRout" val="bend"/>
                            <dgm:param type="dim" val="1D"/>
                            <dgm:param type="endSty" val="noArr"/>
                            <dgm:param type="begPts" val="bCtr"/>
                            <dgm:param type="endPts" val="tCtr"/>
                            <dgm:param type="bendPt" val="end"/>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41" func="var" arg="hierBranch" op="equ" val="hang">
                    <dgm:layoutNode name="Name42">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3">
                    <dgm:layoutNode name="Name44">
                      <dgm:choose name="Name45">
                        <dgm:if name="Name46" axis="self" func="depth" op="lte" val="2">
                          <dgm:choose name="Name47">
                            <dgm:if name="Name48" axis="par ch" ptType="node asst" func="cnt" op="gte" val="1">
                              <dgm:alg type="conn">
                                <dgm:param type="connRout" val="bend"/>
                                <dgm:param type="dim" val="1D"/>
                                <dgm:param type="endSty" val="noArr"/>
                                <dgm:param type="begPts" val="bCtr"/>
                                <dgm:param type="endPts" val="midL midR"/>
                              </dgm:alg>
                            </dgm:if>
                            <dgm:else name="Name49">
                              <dgm:alg type="conn">
                                <dgm:param type="connRout" val="bend"/>
                                <dgm:param type="dim" val="1D"/>
                                <dgm:param type="endSty" val="noArr"/>
                                <dgm:param type="begPts" val="bCtr"/>
                                <dgm:param type="endPts" val="midL midR"/>
                                <dgm:param type="srcNode" val="rootConnector1"/>
                              </dgm:alg>
                            </dgm:else>
                          </dgm:choose>
                        </dgm:if>
                        <dgm:else name="Name50">
                          <dgm:choose name="Name51">
                            <dgm:if name="Name52" axis="par ch" ptType="node asst" func="cnt" op="gte" val="1">
                              <dgm:alg type="conn">
                                <dgm:param type="connRout" val="bend"/>
                                <dgm:param type="dim" val="1D"/>
                                <dgm:param type="endSty" val="noArr"/>
                                <dgm:param type="begPts" val="bCtr"/>
                                <dgm:param type="endPts" val="midL midR"/>
                              </dgm:alg>
                            </dgm:if>
                            <dgm:else name="Name53">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54">
                  <dgm:if name="Name55" func="var" arg="hierBranch" op="equ" val="l">
                    <dgm:choose name="Name56">
                      <dgm:if name="Name57"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58">
                        <dgm:alg type="hierRoot">
                          <dgm:param type="hierAlign" val="tR"/>
                        </dgm:alg>
                        <dgm:shape xmlns:r="http://schemas.openxmlformats.org/officeDocument/2006/relationships" r:blip="">
                          <dgm:adjLst/>
                        </dgm:shape>
                        <dgm:presOf/>
                        <dgm:constrLst>
                          <dgm:constr type="alignOff" val="0.25"/>
                        </dgm:constrLst>
                      </dgm:else>
                    </dgm:choose>
                  </dgm:if>
                  <dgm:if name="Name59" func="var" arg="hierBranch" op="equ" val="r">
                    <dgm:choose name="Name60">
                      <dgm:if name="Name61"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2">
                        <dgm:alg type="hierRoot">
                          <dgm:param type="hierAlign" val="tL"/>
                        </dgm:alg>
                        <dgm:shape xmlns:r="http://schemas.openxmlformats.org/officeDocument/2006/relationships" r:blip="">
                          <dgm:adjLst/>
                        </dgm:shape>
                        <dgm:presOf/>
                        <dgm:constrLst>
                          <dgm:constr type="alignOff" val="0.25"/>
                        </dgm:constrLst>
                      </dgm:else>
                    </dgm:choose>
                  </dgm:if>
                  <dgm:if name="Name63"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4"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65">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66">
                    <dgm:if name="Name67" func="var" arg="hierBranch" op="equ" val="init">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68" func="var" arg="hierBranch" op="equ" val="l">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69" func="var" arg="hierBranch" op="equ" val="r">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70">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2" styleLbl="fgAcc1">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71">
                    <dgm:if name="Name72" func="var" arg="hierBranch" op="equ" val="l">
                      <dgm:alg type="hierChild">
                        <dgm:param type="chAlign" val="r"/>
                        <dgm:param type="linDir" val="fromT"/>
                      </dgm:alg>
                    </dgm:if>
                    <dgm:if name="Name73" func="var" arg="hierBranch" op="equ" val="r">
                      <dgm:alg type="hierChild">
                        <dgm:param type="chAlign" val="l"/>
                        <dgm:param type="linDir" val="fromT"/>
                      </dgm:alg>
                    </dgm:if>
                    <dgm:if name="Name74" func="var" arg="hierBranch" op="equ" val="hang">
                      <dgm:choose name="Name75">
                        <dgm:if name="Name76" func="var" arg="dir" op="equ" val="norm">
                          <dgm:alg type="hierChild">
                            <dgm:param type="chAlign" val="l"/>
                            <dgm:param type="linDir" val="fromL"/>
                            <dgm:param type="secChAlign" val="t"/>
                            <dgm:param type="secLinDir" val="fromT"/>
                          </dgm:alg>
                        </dgm:if>
                        <dgm:else name="Name77">
                          <dgm:alg type="hierChild">
                            <dgm:param type="chAlign" val="l"/>
                            <dgm:param type="linDir" val="fromR"/>
                            <dgm:param type="secChAlign" val="t"/>
                            <dgm:param type="secLinDir" val="fromT"/>
                          </dgm:alg>
                        </dgm:else>
                      </dgm:choose>
                    </dgm:if>
                    <dgm:if name="Name78" func="var" arg="hierBranch" op="equ" val="std">
                      <dgm:choose name="Name79">
                        <dgm:if name="Name80" func="var" arg="dir" op="equ" val="norm">
                          <dgm:alg type="hierChild"/>
                        </dgm:if>
                        <dgm:else name="Name81">
                          <dgm:alg type="hierChild">
                            <dgm:param type="linDir" val="fromR"/>
                          </dgm:alg>
                        </dgm:else>
                      </dgm:choose>
                    </dgm:if>
                    <dgm:if name="Name82" func="var" arg="hierBranch" op="equ" val="init">
                      <dgm:choose name="Name83">
                        <dgm:if name="Name84" func="var" arg="dir" op="equ" val="norm">
                          <dgm:alg type="hierChild"/>
                        </dgm:if>
                        <dgm:else name="Name85">
                          <dgm:alg type="hierChild">
                            <dgm:param type="linDir" val="fromR"/>
                          </dgm:alg>
                        </dgm:else>
                      </dgm:choose>
                    </dgm:if>
                    <dgm:else name="Name86"/>
                  </dgm:choose>
                  <dgm:shape xmlns:r="http://schemas.openxmlformats.org/officeDocument/2006/relationships" r:blip="">
                    <dgm:adjLst/>
                  </dgm:shape>
                  <dgm:presOf/>
                  <dgm:constrLst/>
                  <dgm:ruleLst/>
                  <dgm:forEach name="Name87" ref="rep2a"/>
                </dgm:layoutNode>
                <dgm:layoutNode name="hierChild5">
                  <dgm:choose name="Name88">
                    <dgm:if name="Name89" func="var" arg="dir" op="equ" val="norm">
                      <dgm:alg type="hierChild">
                        <dgm:param type="chAlign" val="l"/>
                        <dgm:param type="linDir" val="fromL"/>
                        <dgm:param type="secChAlign" val="t"/>
                        <dgm:param type="secLinDir" val="fromT"/>
                      </dgm:alg>
                    </dgm:if>
                    <dgm:else name="Name90">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91" ref="rep2b"/>
                </dgm:layoutNode>
              </dgm:layoutNode>
            </dgm:forEach>
          </dgm:layoutNode>
          <dgm:layoutNode name="hierChild3">
            <dgm:choose name="Name92">
              <dgm:if name="Name93" func="var" arg="dir" op="equ" val="norm">
                <dgm:alg type="hierChild">
                  <dgm:param type="chAlign" val="l"/>
                  <dgm:param type="linDir" val="fromL"/>
                  <dgm:param type="secChAlign" val="t"/>
                  <dgm:param type="secLinDir" val="fromT"/>
                </dgm:alg>
              </dgm:if>
              <dgm:else name="Name94">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95" axis="precedSib" ptType="parTrans" st="-1" cnt="1">
                <dgm:layoutNode name="Name96">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97">
                  <dgm:if name="Name98" func="var" arg="hierBranch" op="equ" val="l">
                    <dgm:alg type="hierRoot">
                      <dgm:param type="hierAlign" val="tR"/>
                    </dgm:alg>
                    <dgm:shape xmlns:r="http://schemas.openxmlformats.org/officeDocument/2006/relationships" r:blip="">
                      <dgm:adjLst/>
                    </dgm:shape>
                    <dgm:presOf/>
                    <dgm:constrLst>
                      <dgm:constr type="alignOff" val="0.65"/>
                    </dgm:constrLst>
                  </dgm:if>
                  <dgm:if name="Name99" func="var" arg="hierBranch" op="equ" val="r">
                    <dgm:alg type="hierRoot">
                      <dgm:param type="hierAlign" val="tL"/>
                    </dgm:alg>
                    <dgm:shape xmlns:r="http://schemas.openxmlformats.org/officeDocument/2006/relationships" r:blip="">
                      <dgm:adjLst/>
                    </dgm:shape>
                    <dgm:presOf/>
                    <dgm:constrLst>
                      <dgm:constr type="alignOff" val="0.65"/>
                    </dgm:constrLst>
                  </dgm:if>
                  <dgm:if name="Name100" func="var" arg="hierBranch" op="equ" val="hang">
                    <dgm:alg type="hierRoot"/>
                    <dgm:shape xmlns:r="http://schemas.openxmlformats.org/officeDocument/2006/relationships" r:blip="">
                      <dgm:adjLst/>
                    </dgm:shape>
                    <dgm:presOf/>
                    <dgm:constrLst>
                      <dgm:constr type="alignOff" val="0.65"/>
                    </dgm:constrLst>
                  </dgm:if>
                  <dgm:if name="Name101"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02"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103"/>
                </dgm:choose>
                <dgm:ruleLst/>
                <dgm:layoutNode name="rootComposite3">
                  <dgm:alg type="composite"/>
                  <dgm:shape xmlns:r="http://schemas.openxmlformats.org/officeDocument/2006/relationships" r:blip="">
                    <dgm:adjLst/>
                  </dgm:shape>
                  <dgm:presOf axis="self" ptType="node" cnt="1"/>
                  <dgm:choose name="Name104">
                    <dgm:if name="Name105" func="var" arg="hierBranch" op="equ" val="init">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06" func="var" arg="hierBranch" op="equ" val="l">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07" func="var" arg="hierBranch" op="equ" val="r">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08">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styleLbl="asst1">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3" styleLbl="fgAcc2">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09">
                    <dgm:if name="Name110" func="var" arg="hierBranch" op="equ" val="l">
                      <dgm:alg type="hierChild">
                        <dgm:param type="chAlign" val="r"/>
                        <dgm:param type="linDir" val="fromT"/>
                      </dgm:alg>
                    </dgm:if>
                    <dgm:if name="Name111" func="var" arg="hierBranch" op="equ" val="r">
                      <dgm:alg type="hierChild">
                        <dgm:param type="chAlign" val="l"/>
                        <dgm:param type="linDir" val="fromT"/>
                      </dgm:alg>
                    </dgm:if>
                    <dgm:if name="Name112" func="var" arg="hierBranch" op="equ" val="hang">
                      <dgm:choose name="Name113">
                        <dgm:if name="Name114" func="var" arg="dir" op="equ" val="norm">
                          <dgm:alg type="hierChild">
                            <dgm:param type="chAlign" val="l"/>
                            <dgm:param type="linDir" val="fromL"/>
                            <dgm:param type="secChAlign" val="t"/>
                            <dgm:param type="secLinDir" val="fromT"/>
                          </dgm:alg>
                        </dgm:if>
                        <dgm:else name="Name115">
                          <dgm:alg type="hierChild">
                            <dgm:param type="chAlign" val="l"/>
                            <dgm:param type="linDir" val="fromR"/>
                            <dgm:param type="secChAlign" val="t"/>
                            <dgm:param type="secLinDir" val="fromT"/>
                          </dgm:alg>
                        </dgm:else>
                      </dgm:choose>
                    </dgm:if>
                    <dgm:if name="Name116" func="var" arg="hierBranch" op="equ" val="std">
                      <dgm:choose name="Name117">
                        <dgm:if name="Name118" func="var" arg="dir" op="equ" val="norm">
                          <dgm:alg type="hierChild"/>
                        </dgm:if>
                        <dgm:else name="Name119">
                          <dgm:alg type="hierChild">
                            <dgm:param type="linDir" val="fromR"/>
                          </dgm:alg>
                        </dgm:else>
                      </dgm:choose>
                    </dgm:if>
                    <dgm:if name="Name120" func="var" arg="hierBranch" op="equ" val="init">
                      <dgm:alg type="hierChild"/>
                    </dgm:if>
                    <dgm:else name="Name121"/>
                  </dgm:choose>
                  <dgm:shape xmlns:r="http://schemas.openxmlformats.org/officeDocument/2006/relationships" r:blip="">
                    <dgm:adjLst/>
                  </dgm:shape>
                  <dgm:presOf/>
                  <dgm:constrLst/>
                  <dgm:ruleLst/>
                  <dgm:forEach name="Name122" ref="rep2a"/>
                </dgm:layoutNode>
                <dgm:layoutNode name="hierChild7">
                  <dgm:choose name="Name123">
                    <dgm:if name="Name124" func="var" arg="dir" op="equ" val="norm">
                      <dgm:alg type="hierChild">
                        <dgm:param type="chAlign" val="l"/>
                        <dgm:param type="linDir" val="fromL"/>
                        <dgm:param type="secChAlign" val="t"/>
                        <dgm:param type="secLinDir" val="fromT"/>
                      </dgm:alg>
                    </dgm:if>
                    <dgm:else name="Name12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26"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9/2/quickstyle/3d8">
  <dgm:title val=""/>
  <dgm:desc val=""/>
  <dgm:catLst>
    <dgm:cat type="3D" pri="11800"/>
  </dgm:catLst>
  <dgm:scene3d>
    <a:camera prst="perspectiveHeroicExtremeRightFacing" zoom="82000">
      <a:rot lat="21300000" lon="20400000" rev="180000"/>
    </a:camera>
    <a:lightRig rig="morning" dir="t">
      <a:rot lat="0" lon="0" rev="20400000"/>
    </a:lightRig>
  </dgm:scene3d>
  <dgm:styleLbl name="node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0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60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635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152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conF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90500" prstMaterial="matte">
      <a:bevelT w="120650" h="38100"/>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solid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8-18T03:23:53.785"/>
    </inkml:context>
    <inkml:brush xml:id="br0">
      <inkml:brushProperty name="width" value="0.035" units="cm"/>
      <inkml:brushProperty name="height" value="0.035" units="cm"/>
      <inkml:brushProperty name="color" value="#E71224"/>
    </inkml:brush>
  </inkml:definitions>
  <inkml:trace contextRef="#ctx0" brushRef="#br0">0 48 24575,'8'0'0,"10"0"0,7 0 0,10 0 0,12 0 0,-4 0 0,6 0 0,1 0 0,-1 0 0,3 0 0,-1 0 0,-8 0 0,-2 0 0,-6 0 0,-7 0 0,-5 0 0,-5 0 0,-2 0 0,3 0 0,0 0 0,-3 0 0,2 0 0,-2 0 0,0-5 0,3-2 0,-3 0 0,0 1 0,1 6 0,-2 0 0,-2 0 0,2 0 0,-2 0 0,0 0 0,1 0 0,1 0 0,0 0 0,3 0 0,0-3 0,1 1 0,3-1 0,-3 0 0,3 3 0,-1 0 0,-1 0 0,2 0 0,-3 0 0,0 0 0,3 0 0,0 0 0,8 0 0,1 0 0,0 0 0,0 0 0,-4 0 0,0 0 0,-1 0 0,0 0 0,3 0 0,-1 0 0,0 0 0,-2 0 0,-3 0 0,3 0 0,-3 0 0,0 0 0,-1 0 0,-2 0 0,2 0 0,-3 0 0,0 0 0,2 0 0,-2 0 0,0 0 0,-1 0 0,-2 0 0,3 0 0,3 0 0,1 0 0,-1 0 0,1 0 0,-1 0 0,2 0 0,2 0 0,-3 0 0,-2 0 0,1 0 0,-3 0 0,3 0 0,1 0 0,0 0 0,2 0 0,1 0 0,4 0 0,1 0 0,1 0 0,3 0 0,-3 0 0,0 0 0,-2 0 0,-4 0 0,-5 0 0,-2 0 0,-4 0 0,1 0 0,2 0 0,0 0 0,0 0 0,1 0 0,0 0 0,0 0 0,0 0 0,0 0 0,-1 0 0,-3 0 0,2 0 0,-3 0 0,-1 0 0,-1 0 0,-2 0 0,3 0 0,2 0 0,0 0 0,-1 0 0,-2 0 0,-1 0 0,0 0 0,0 0 0,0 0 0,0 0 0,-2 0 0,0 0 0,1 0 0,-1-2 0,2-1 0,0 0 0,0 1 0,0 1 0,0 1 0,0 0 0,-1-1 0,1 1 0,-2 0 0,0 0 0,0 0 0,1 0 0,1 0 0,-1 0 0,-4 0 0,-6 0 0,-5 0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jpg>
</file>

<file path=ppt/media/image3.png>
</file>

<file path=ppt/media/image30.png>
</file>

<file path=ppt/media/image31.svg>
</file>

<file path=ppt/media/image32.jpeg>
</file>

<file path=ppt/media/image33.jpg>
</file>

<file path=ppt/media/image34.jp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C1C7E-C9BA-7AC4-75ED-A79FF6CBBC9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10BA4DA-49D6-BBB7-6013-E7243065D200}"/>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B269954-5FBB-6FD2-6554-B855225D7ABD}"/>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5" name="Footer Placeholder 4">
            <a:extLst>
              <a:ext uri="{FF2B5EF4-FFF2-40B4-BE49-F238E27FC236}">
                <a16:creationId xmlns:a16="http://schemas.microsoft.com/office/drawing/2014/main" id="{A63D97D0-7450-60C5-64DD-2D8033610B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9005CC-DE32-85E6-EE97-C16736343712}"/>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690688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A8570-8382-E7E7-9EEA-AE6733C04BD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0F01ADC-AE3F-E0F2-DCD0-B316385ACC5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F89E538-6218-21F4-0CF7-1E91077CC358}"/>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5" name="Footer Placeholder 4">
            <a:extLst>
              <a:ext uri="{FF2B5EF4-FFF2-40B4-BE49-F238E27FC236}">
                <a16:creationId xmlns:a16="http://schemas.microsoft.com/office/drawing/2014/main" id="{8B5ECC76-B963-4ACA-3B02-A77DEDE118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48B258-DF11-AB4C-4C51-80912E191F48}"/>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2915116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E17B2D-CFFE-E120-1153-36A545B46C10}"/>
              </a:ext>
            </a:extLst>
          </p:cNvPr>
          <p:cNvSpPr>
            <a:spLocks noGrp="1"/>
          </p:cNvSpPr>
          <p:nvPr>
            <p:ph type="title" orient="vert"/>
          </p:nvPr>
        </p:nvSpPr>
        <p:spPr>
          <a:xfrm>
            <a:off x="8724901"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91C6E95-84E6-5120-7ECE-E38D005F09D2}"/>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EA23A62-6919-42E8-508B-D0994E508E52}"/>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5" name="Footer Placeholder 4">
            <a:extLst>
              <a:ext uri="{FF2B5EF4-FFF2-40B4-BE49-F238E27FC236}">
                <a16:creationId xmlns:a16="http://schemas.microsoft.com/office/drawing/2014/main" id="{98386EE1-7244-778E-8A83-1001E0819C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6B683-EFC0-DB6A-C23B-097702B2AD4A}"/>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2544837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06432-A844-3338-8BD0-C4F9EDC2299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B988E55-45AE-4080-0D5D-B2D6ABB7416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D8717BB-974E-D5D2-AD41-B029C4DA8A90}"/>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5" name="Footer Placeholder 4">
            <a:extLst>
              <a:ext uri="{FF2B5EF4-FFF2-40B4-BE49-F238E27FC236}">
                <a16:creationId xmlns:a16="http://schemas.microsoft.com/office/drawing/2014/main" id="{7AF5A4A7-A652-D1BC-95AB-2CC29C055F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B59336-BB2E-0E96-5AF3-FFEE2825BDC8}"/>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22049684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B4672-E0EE-6198-F402-E8C70CD74290}"/>
              </a:ext>
            </a:extLst>
          </p:cNvPr>
          <p:cNvSpPr>
            <a:spLocks noGrp="1"/>
          </p:cNvSpPr>
          <p:nvPr>
            <p:ph type="title"/>
          </p:nvPr>
        </p:nvSpPr>
        <p:spPr>
          <a:xfrm>
            <a:off x="831849"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74BAF6F-1574-1373-C696-7044AA6876CA}"/>
              </a:ext>
            </a:extLst>
          </p:cNvPr>
          <p:cNvSpPr>
            <a:spLocks noGrp="1"/>
          </p:cNvSpPr>
          <p:nvPr>
            <p:ph type="body" idx="1"/>
          </p:nvPr>
        </p:nvSpPr>
        <p:spPr>
          <a:xfrm>
            <a:off x="831849" y="4589465"/>
            <a:ext cx="10515600" cy="1500187"/>
          </a:xfrm>
        </p:spPr>
        <p:txBody>
          <a:bodyPr/>
          <a:lstStyle>
            <a:lvl1pPr marL="0" indent="0">
              <a:buNone/>
              <a:defRPr sz="2400">
                <a:solidFill>
                  <a:schemeClr val="tx1">
                    <a:tint val="82000"/>
                  </a:schemeClr>
                </a:solidFill>
              </a:defRPr>
            </a:lvl1pPr>
            <a:lvl2pPr marL="457189" indent="0">
              <a:buNone/>
              <a:defRPr sz="2000">
                <a:solidFill>
                  <a:schemeClr val="tx1">
                    <a:tint val="82000"/>
                  </a:schemeClr>
                </a:solidFill>
              </a:defRPr>
            </a:lvl2pPr>
            <a:lvl3pPr marL="914377" indent="0">
              <a:buNone/>
              <a:defRPr sz="1800">
                <a:solidFill>
                  <a:schemeClr val="tx1">
                    <a:tint val="82000"/>
                  </a:schemeClr>
                </a:solidFill>
              </a:defRPr>
            </a:lvl3pPr>
            <a:lvl4pPr marL="1371566" indent="0">
              <a:buNone/>
              <a:defRPr sz="1600">
                <a:solidFill>
                  <a:schemeClr val="tx1">
                    <a:tint val="82000"/>
                  </a:schemeClr>
                </a:solidFill>
              </a:defRPr>
            </a:lvl4pPr>
            <a:lvl5pPr marL="1828754" indent="0">
              <a:buNone/>
              <a:defRPr sz="1600">
                <a:solidFill>
                  <a:schemeClr val="tx1">
                    <a:tint val="82000"/>
                  </a:schemeClr>
                </a:solidFill>
              </a:defRPr>
            </a:lvl5pPr>
            <a:lvl6pPr marL="2285943" indent="0">
              <a:buNone/>
              <a:defRPr sz="1600">
                <a:solidFill>
                  <a:schemeClr val="tx1">
                    <a:tint val="82000"/>
                  </a:schemeClr>
                </a:solidFill>
              </a:defRPr>
            </a:lvl6pPr>
            <a:lvl7pPr marL="2743131" indent="0">
              <a:buNone/>
              <a:defRPr sz="1600">
                <a:solidFill>
                  <a:schemeClr val="tx1">
                    <a:tint val="82000"/>
                  </a:schemeClr>
                </a:solidFill>
              </a:defRPr>
            </a:lvl7pPr>
            <a:lvl8pPr marL="3200320" indent="0">
              <a:buNone/>
              <a:defRPr sz="1600">
                <a:solidFill>
                  <a:schemeClr val="tx1">
                    <a:tint val="82000"/>
                  </a:schemeClr>
                </a:solidFill>
              </a:defRPr>
            </a:lvl8pPr>
            <a:lvl9pPr marL="3657509"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35D4DB0-D54A-A1A0-0F19-97C40385EAB4}"/>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5" name="Footer Placeholder 4">
            <a:extLst>
              <a:ext uri="{FF2B5EF4-FFF2-40B4-BE49-F238E27FC236}">
                <a16:creationId xmlns:a16="http://schemas.microsoft.com/office/drawing/2014/main" id="{BFA7FA9A-38DE-B1E4-9559-E5B6BE578D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4835E9-C4BE-A448-6FB2-E3A01FC76545}"/>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11888946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1163E-C1FA-89AF-F495-4277BCB8DD9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33AB866-7211-20C7-0227-02F2A48C647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0C64C70-9ED6-A2AF-6C88-7B6513377D4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0EBCAA9-D927-FABB-AC28-0EFB8B3FF389}"/>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6" name="Footer Placeholder 5">
            <a:extLst>
              <a:ext uri="{FF2B5EF4-FFF2-40B4-BE49-F238E27FC236}">
                <a16:creationId xmlns:a16="http://schemas.microsoft.com/office/drawing/2014/main" id="{9DF2D150-8184-741E-1FE5-7233FC484C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E9514F-6231-094F-BF46-49F05F97FC39}"/>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2260581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7E5C7-AFFE-FE5F-CBF2-2F1090B0C1B9}"/>
              </a:ext>
            </a:extLst>
          </p:cNvPr>
          <p:cNvSpPr>
            <a:spLocks noGrp="1"/>
          </p:cNvSpPr>
          <p:nvPr>
            <p:ph type="title"/>
          </p:nvPr>
        </p:nvSpPr>
        <p:spPr>
          <a:xfrm>
            <a:off x="839788" y="365126"/>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4A38727-211A-BC93-8696-98E302B835FA}"/>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04EF91D-BB44-704B-8CFA-A0A14A3C3A7B}"/>
              </a:ext>
            </a:extLst>
          </p:cNvPr>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2A2876F-A8FF-C748-2CFA-6AB3FBE9A8AE}"/>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87CA6FF-051C-180B-0451-1D6EA10B701B}"/>
              </a:ext>
            </a:extLst>
          </p:cNvPr>
          <p:cNvSpPr>
            <a:spLocks noGrp="1"/>
          </p:cNvSpPr>
          <p:nvPr>
            <p:ph sz="quarter" idx="4"/>
          </p:nvPr>
        </p:nvSpPr>
        <p:spPr>
          <a:xfrm>
            <a:off x="6172201"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63CD37A-DA73-11D5-E26D-84F82D5FDC62}"/>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8" name="Footer Placeholder 7">
            <a:extLst>
              <a:ext uri="{FF2B5EF4-FFF2-40B4-BE49-F238E27FC236}">
                <a16:creationId xmlns:a16="http://schemas.microsoft.com/office/drawing/2014/main" id="{CB7172F5-CC7B-E4AA-AF20-B3397A3FBB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5DDC7C4-BC66-7A81-DD46-212BDA7BA952}"/>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3245008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0589F-6107-844B-2FC9-C9E7E6B8588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CBFE88F-8D8F-691E-8FD2-BB7C1E77BF0D}"/>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4" name="Footer Placeholder 3">
            <a:extLst>
              <a:ext uri="{FF2B5EF4-FFF2-40B4-BE49-F238E27FC236}">
                <a16:creationId xmlns:a16="http://schemas.microsoft.com/office/drawing/2014/main" id="{660D1DA1-7C96-1854-ACC8-DC7A7C89E4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551BF7-74C4-5398-EBD9-BE6559DDD4F2}"/>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1666227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D350B7-EFA4-6EDA-D3C4-B1A3F2C8206D}"/>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3" name="Footer Placeholder 2">
            <a:extLst>
              <a:ext uri="{FF2B5EF4-FFF2-40B4-BE49-F238E27FC236}">
                <a16:creationId xmlns:a16="http://schemas.microsoft.com/office/drawing/2014/main" id="{5C863A5D-9296-EB33-0902-4CCD4834D1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19561A0-D4F0-4C6C-A926-41DD5A36347E}"/>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2662141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09DAC-0FC0-33D7-9B74-F7B26A59F46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1527AA2-2748-E32C-7250-B16474748882}"/>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8C491B9-ADE5-B749-F07D-97DF33C46FD2}"/>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0F221F4-B8E9-D689-13B6-9D205F6CF59C}"/>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6" name="Footer Placeholder 5">
            <a:extLst>
              <a:ext uri="{FF2B5EF4-FFF2-40B4-BE49-F238E27FC236}">
                <a16:creationId xmlns:a16="http://schemas.microsoft.com/office/drawing/2014/main" id="{15ECC440-AE93-AC71-B94E-254D25B6A3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A287BE-2B13-7EC6-B796-0CDD8DD93B20}"/>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4047517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99737-1EFF-A42C-8382-2A0E1D41412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ABED41F-45D8-43A2-7135-D1462BBCD5D1}"/>
              </a:ext>
            </a:extLst>
          </p:cNvPr>
          <p:cNvSpPr>
            <a:spLocks noGrp="1"/>
          </p:cNvSpPr>
          <p:nvPr>
            <p:ph type="pic" idx="1"/>
          </p:nvPr>
        </p:nvSpPr>
        <p:spPr>
          <a:xfrm>
            <a:off x="5183188" y="987426"/>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a:extLst>
              <a:ext uri="{FF2B5EF4-FFF2-40B4-BE49-F238E27FC236}">
                <a16:creationId xmlns:a16="http://schemas.microsoft.com/office/drawing/2014/main" id="{2B7524D8-907D-948F-AC9E-89753319530D}"/>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BE95F73-A656-249A-329D-EB7E3339C24D}"/>
              </a:ext>
            </a:extLst>
          </p:cNvPr>
          <p:cNvSpPr>
            <a:spLocks noGrp="1"/>
          </p:cNvSpPr>
          <p:nvPr>
            <p:ph type="dt" sz="half" idx="10"/>
          </p:nvPr>
        </p:nvSpPr>
        <p:spPr/>
        <p:txBody>
          <a:bodyPr/>
          <a:lstStyle/>
          <a:p>
            <a:fld id="{240ACACE-75D2-CE4F-B327-6FD63F395070}" type="datetimeFigureOut">
              <a:rPr lang="en-US" smtClean="0"/>
              <a:t>8/21/25</a:t>
            </a:fld>
            <a:endParaRPr lang="en-US"/>
          </a:p>
        </p:txBody>
      </p:sp>
      <p:sp>
        <p:nvSpPr>
          <p:cNvPr id="6" name="Footer Placeholder 5">
            <a:extLst>
              <a:ext uri="{FF2B5EF4-FFF2-40B4-BE49-F238E27FC236}">
                <a16:creationId xmlns:a16="http://schemas.microsoft.com/office/drawing/2014/main" id="{C7940B6B-6124-A4E8-E07F-1BB0A408D7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6DC1D8-6612-7AA1-3EB1-A74848C5DD3B}"/>
              </a:ext>
            </a:extLst>
          </p:cNvPr>
          <p:cNvSpPr>
            <a:spLocks noGrp="1"/>
          </p:cNvSpPr>
          <p:nvPr>
            <p:ph type="sldNum" sz="quarter" idx="12"/>
          </p:nvPr>
        </p:nvSpPr>
        <p:spPr/>
        <p:txBody>
          <a:bodyPr/>
          <a:lstStyle/>
          <a:p>
            <a:fld id="{E85E7251-E0BA-7B4B-8C93-70E118FBB7B3}" type="slidenum">
              <a:rPr lang="en-US" smtClean="0"/>
              <a:t>‹#›</a:t>
            </a:fld>
            <a:endParaRPr lang="en-US"/>
          </a:p>
        </p:txBody>
      </p:sp>
    </p:spTree>
    <p:extLst>
      <p:ext uri="{BB962C8B-B14F-4D97-AF65-F5344CB8AC3E}">
        <p14:creationId xmlns:p14="http://schemas.microsoft.com/office/powerpoint/2010/main" val="1707321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39A818-A9A3-6137-5BA2-E6C3FE4E5943}"/>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D766571-2E27-DF4E-7C9A-58C05469AD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FCBCA88-E4E2-A663-3398-5C352CC0B33E}"/>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40ACACE-75D2-CE4F-B327-6FD63F395070}" type="datetimeFigureOut">
              <a:rPr lang="en-US" smtClean="0"/>
              <a:t>8/21/25</a:t>
            </a:fld>
            <a:endParaRPr lang="en-US"/>
          </a:p>
        </p:txBody>
      </p:sp>
      <p:sp>
        <p:nvSpPr>
          <p:cNvPr id="5" name="Footer Placeholder 4">
            <a:extLst>
              <a:ext uri="{FF2B5EF4-FFF2-40B4-BE49-F238E27FC236}">
                <a16:creationId xmlns:a16="http://schemas.microsoft.com/office/drawing/2014/main" id="{3D85A321-D043-2749-8634-1C832915FD09}"/>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F12AA94-0DE1-50D2-7993-39A21EE664BC}"/>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85E7251-E0BA-7B4B-8C93-70E118FBB7B3}" type="slidenum">
              <a:rPr lang="en-US" smtClean="0"/>
              <a:t>‹#›</a:t>
            </a:fld>
            <a:endParaRPr lang="en-US"/>
          </a:p>
        </p:txBody>
      </p:sp>
    </p:spTree>
    <p:extLst>
      <p:ext uri="{BB962C8B-B14F-4D97-AF65-F5344CB8AC3E}">
        <p14:creationId xmlns:p14="http://schemas.microsoft.com/office/powerpoint/2010/main" val="10957643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26" Type="http://schemas.openxmlformats.org/officeDocument/2006/relationships/image" Target="../media/image26.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5" Type="http://schemas.openxmlformats.org/officeDocument/2006/relationships/image" Target="../media/image25.png"/><Relationship Id="rId2" Type="http://schemas.openxmlformats.org/officeDocument/2006/relationships/image" Target="../media/image2.png"/><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24" Type="http://schemas.openxmlformats.org/officeDocument/2006/relationships/image" Target="../media/image24.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 Id="rId27" Type="http://schemas.openxmlformats.org/officeDocument/2006/relationships/image" Target="../media/image27.jpg"/></Relationships>
</file>

<file path=ppt/slides/_rels/slide1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6.xml.rels><?xml version="1.0" encoding="UTF-8" standalone="yes"?>
<Relationships xmlns="http://schemas.openxmlformats.org/package/2006/relationships"><Relationship Id="rId3" Type="http://schemas.openxmlformats.org/officeDocument/2006/relationships/hyperlink" Target="https://doi.org/10.1016/j.ajog.2019.06.042" TargetMode="External"/><Relationship Id="rId2" Type="http://schemas.openxmlformats.org/officeDocument/2006/relationships/hyperlink" Target="https://doi.org/10.1016/S1751-4851(25)00129-1" TargetMode="External"/><Relationship Id="rId1" Type="http://schemas.openxmlformats.org/officeDocument/2006/relationships/slideLayout" Target="../slideLayouts/slideLayout2.xml"/><Relationship Id="rId4" Type="http://schemas.openxmlformats.org/officeDocument/2006/relationships/hyperlink" Target="https://doi.org/10.1016/j.ajog.2021.02.028" TargetMode="External"/></Relationships>
</file>

<file path=ppt/slides/_rels/slide17.xml.rels><?xml version="1.0" encoding="UTF-8" standalone="yes"?>
<Relationships xmlns="http://schemas.openxmlformats.org/package/2006/relationships"><Relationship Id="rId2" Type="http://schemas.openxmlformats.org/officeDocument/2006/relationships/hyperlink" Target="https://drive.google.com/file/d/1dHblJF1Euq5FFVOkbUDVDj3r21i0dGCD/view?usp=drive_link"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8" Type="http://schemas.openxmlformats.org/officeDocument/2006/relationships/diagramQuickStyle" Target="../diagrams/quickStyle5.xml"/><Relationship Id="rId13" Type="http://schemas.openxmlformats.org/officeDocument/2006/relationships/hyperlink" Target="https://www.thisfaner.com/p/docker-primer/" TargetMode="External"/><Relationship Id="rId3" Type="http://schemas.openxmlformats.org/officeDocument/2006/relationships/hyperlink" Target="https://www.anupamanatarajan.com/2016/" TargetMode="External"/><Relationship Id="rId7" Type="http://schemas.openxmlformats.org/officeDocument/2006/relationships/diagramLayout" Target="../diagrams/layout5.xml"/><Relationship Id="rId12" Type="http://schemas.openxmlformats.org/officeDocument/2006/relationships/image" Target="../media/image38.png"/><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diagramData" Target="../diagrams/data5.xml"/><Relationship Id="rId11" Type="http://schemas.openxmlformats.org/officeDocument/2006/relationships/hyperlink" Target="https://creativecommons.org/licenses/by-sa/3.0/" TargetMode="External"/><Relationship Id="rId5" Type="http://schemas.openxmlformats.org/officeDocument/2006/relationships/hyperlink" Target="https://en.wikipedia.org/wiki/PuTTY" TargetMode="External"/><Relationship Id="rId10" Type="http://schemas.microsoft.com/office/2007/relationships/diagramDrawing" Target="../diagrams/drawing5.xml"/><Relationship Id="rId4" Type="http://schemas.openxmlformats.org/officeDocument/2006/relationships/image" Target="../media/image37.png"/><Relationship Id="rId9" Type="http://schemas.openxmlformats.org/officeDocument/2006/relationships/diagramColors" Target="../diagrams/colors5.xml"/></Relationships>
</file>

<file path=ppt/slides/_rels/slide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customXml" Target="../ink/ink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42.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43.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bject 2">
            <a:extLst>
              <a:ext uri="{FF2B5EF4-FFF2-40B4-BE49-F238E27FC236}">
                <a16:creationId xmlns:a16="http://schemas.microsoft.com/office/drawing/2014/main" id="{5A0342EE-9E91-963E-B48B-3E4E995F5B3A}"/>
              </a:ext>
            </a:extLst>
          </p:cNvPr>
          <p:cNvSpPr/>
          <p:nvPr/>
        </p:nvSpPr>
        <p:spPr>
          <a:xfrm>
            <a:off x="0" y="0"/>
            <a:ext cx="9935737" cy="6839608"/>
          </a:xfrm>
          <a:custGeom>
            <a:avLst/>
            <a:gdLst/>
            <a:ahLst/>
            <a:cxnLst/>
            <a:rect l="l" t="t" r="r" b="b"/>
            <a:pathLst>
              <a:path w="10058400" h="7543800">
                <a:moveTo>
                  <a:pt x="10058399" y="7543799"/>
                </a:moveTo>
                <a:lnTo>
                  <a:pt x="10058399" y="0"/>
                </a:lnTo>
                <a:lnTo>
                  <a:pt x="0" y="0"/>
                </a:lnTo>
                <a:lnTo>
                  <a:pt x="0" y="7543799"/>
                </a:lnTo>
                <a:lnTo>
                  <a:pt x="10058399" y="7543799"/>
                </a:lnTo>
                <a:close/>
              </a:path>
            </a:pathLst>
          </a:custGeom>
          <a:solidFill>
            <a:srgbClr val="3D0028"/>
          </a:solidFill>
        </p:spPr>
        <p:txBody>
          <a:bodyPr wrap="square" lIns="0" tIns="0" rIns="0" bIns="0" rtlCol="0"/>
          <a:lstStyle/>
          <a:p>
            <a:endParaRPr dirty="0"/>
          </a:p>
        </p:txBody>
      </p:sp>
      <p:grpSp>
        <p:nvGrpSpPr>
          <p:cNvPr id="3" name="object 8">
            <a:extLst>
              <a:ext uri="{FF2B5EF4-FFF2-40B4-BE49-F238E27FC236}">
                <a16:creationId xmlns:a16="http://schemas.microsoft.com/office/drawing/2014/main" id="{3CAFD4E3-D0BD-2FE6-25AD-C5E0E3560E0C}"/>
              </a:ext>
            </a:extLst>
          </p:cNvPr>
          <p:cNvGrpSpPr/>
          <p:nvPr/>
        </p:nvGrpSpPr>
        <p:grpSpPr>
          <a:xfrm>
            <a:off x="6821258" y="2"/>
            <a:ext cx="5370743" cy="6839836"/>
            <a:chOff x="5681471" y="664464"/>
            <a:chExt cx="4377055" cy="6993870"/>
          </a:xfrm>
        </p:grpSpPr>
        <p:sp>
          <p:nvSpPr>
            <p:cNvPr id="4" name="object 9">
              <a:extLst>
                <a:ext uri="{FF2B5EF4-FFF2-40B4-BE49-F238E27FC236}">
                  <a16:creationId xmlns:a16="http://schemas.microsoft.com/office/drawing/2014/main" id="{12996008-0A14-A708-1A79-E159F2478BE5}"/>
                </a:ext>
              </a:extLst>
            </p:cNvPr>
            <p:cNvSpPr/>
            <p:nvPr/>
          </p:nvSpPr>
          <p:spPr>
            <a:xfrm>
              <a:off x="5681471" y="762632"/>
              <a:ext cx="4377055" cy="6895702"/>
            </a:xfrm>
            <a:custGeom>
              <a:avLst/>
              <a:gdLst/>
              <a:ahLst/>
              <a:cxnLst/>
              <a:rect l="l" t="t" r="r" b="b"/>
              <a:pathLst>
                <a:path w="4377055" h="7543800">
                  <a:moveTo>
                    <a:pt x="4376927" y="7543794"/>
                  </a:moveTo>
                  <a:lnTo>
                    <a:pt x="4376927" y="0"/>
                  </a:lnTo>
                  <a:lnTo>
                    <a:pt x="2953511" y="4567"/>
                  </a:lnTo>
                  <a:lnTo>
                    <a:pt x="2890748" y="32924"/>
                  </a:lnTo>
                  <a:lnTo>
                    <a:pt x="2828132" y="61460"/>
                  </a:lnTo>
                  <a:lnTo>
                    <a:pt x="2765682" y="90159"/>
                  </a:lnTo>
                  <a:lnTo>
                    <a:pt x="2703418" y="119006"/>
                  </a:lnTo>
                  <a:lnTo>
                    <a:pt x="2641358" y="147987"/>
                  </a:lnTo>
                  <a:lnTo>
                    <a:pt x="2579521" y="177087"/>
                  </a:lnTo>
                  <a:lnTo>
                    <a:pt x="2517927" y="206290"/>
                  </a:lnTo>
                  <a:lnTo>
                    <a:pt x="2456595" y="235583"/>
                  </a:lnTo>
                  <a:lnTo>
                    <a:pt x="2395543" y="264949"/>
                  </a:lnTo>
                  <a:lnTo>
                    <a:pt x="2334791" y="294375"/>
                  </a:lnTo>
                  <a:lnTo>
                    <a:pt x="2274358" y="323845"/>
                  </a:lnTo>
                  <a:lnTo>
                    <a:pt x="2214263" y="353344"/>
                  </a:lnTo>
                  <a:lnTo>
                    <a:pt x="2154525" y="382858"/>
                  </a:lnTo>
                  <a:lnTo>
                    <a:pt x="2095163" y="412371"/>
                  </a:lnTo>
                  <a:lnTo>
                    <a:pt x="2036196" y="441869"/>
                  </a:lnTo>
                  <a:lnTo>
                    <a:pt x="1977644" y="471337"/>
                  </a:lnTo>
                  <a:lnTo>
                    <a:pt x="1919525" y="500760"/>
                  </a:lnTo>
                  <a:lnTo>
                    <a:pt x="1861858" y="530123"/>
                  </a:lnTo>
                  <a:lnTo>
                    <a:pt x="1804663" y="559412"/>
                  </a:lnTo>
                  <a:lnTo>
                    <a:pt x="1747959" y="588610"/>
                  </a:lnTo>
                  <a:lnTo>
                    <a:pt x="1691764" y="617704"/>
                  </a:lnTo>
                  <a:lnTo>
                    <a:pt x="1636098" y="646679"/>
                  </a:lnTo>
                  <a:lnTo>
                    <a:pt x="1526429" y="704210"/>
                  </a:lnTo>
                  <a:lnTo>
                    <a:pt x="1419104" y="761084"/>
                  </a:lnTo>
                  <a:lnTo>
                    <a:pt x="1314277" y="817183"/>
                  </a:lnTo>
                  <a:lnTo>
                    <a:pt x="1212098" y="872388"/>
                  </a:lnTo>
                  <a:lnTo>
                    <a:pt x="1112722" y="926579"/>
                  </a:lnTo>
                  <a:lnTo>
                    <a:pt x="1016301" y="979637"/>
                  </a:lnTo>
                  <a:lnTo>
                    <a:pt x="922987" y="1031443"/>
                  </a:lnTo>
                  <a:lnTo>
                    <a:pt x="832933" y="1081878"/>
                  </a:lnTo>
                  <a:lnTo>
                    <a:pt x="746293" y="1130823"/>
                  </a:lnTo>
                  <a:lnTo>
                    <a:pt x="663218" y="1178159"/>
                  </a:lnTo>
                  <a:lnTo>
                    <a:pt x="583861" y="1223767"/>
                  </a:lnTo>
                  <a:lnTo>
                    <a:pt x="508375" y="1267527"/>
                  </a:lnTo>
                  <a:lnTo>
                    <a:pt x="436912" y="1309321"/>
                  </a:lnTo>
                  <a:lnTo>
                    <a:pt x="369626" y="1349030"/>
                  </a:lnTo>
                  <a:lnTo>
                    <a:pt x="306669" y="1386534"/>
                  </a:lnTo>
                  <a:lnTo>
                    <a:pt x="248193" y="1421715"/>
                  </a:lnTo>
                  <a:lnTo>
                    <a:pt x="194351" y="1454453"/>
                  </a:lnTo>
                  <a:lnTo>
                    <a:pt x="145296" y="1484629"/>
                  </a:lnTo>
                  <a:lnTo>
                    <a:pt x="101181" y="1512124"/>
                  </a:lnTo>
                  <a:lnTo>
                    <a:pt x="62158" y="1536820"/>
                  </a:lnTo>
                  <a:lnTo>
                    <a:pt x="28380" y="1558596"/>
                  </a:lnTo>
                  <a:lnTo>
                    <a:pt x="0" y="1577335"/>
                  </a:lnTo>
                  <a:lnTo>
                    <a:pt x="1330451" y="7543794"/>
                  </a:lnTo>
                  <a:lnTo>
                    <a:pt x="4376927" y="7543794"/>
                  </a:lnTo>
                  <a:close/>
                </a:path>
              </a:pathLst>
            </a:custGeom>
            <a:solidFill>
              <a:srgbClr val="BEBEBE"/>
            </a:solidFill>
          </p:spPr>
          <p:txBody>
            <a:bodyPr wrap="square" lIns="0" tIns="0" rIns="0" bIns="0" rtlCol="0"/>
            <a:lstStyle/>
            <a:p>
              <a:endParaRPr/>
            </a:p>
          </p:txBody>
        </p:sp>
        <p:pic>
          <p:nvPicPr>
            <p:cNvPr id="9" name="object 12">
              <a:extLst>
                <a:ext uri="{FF2B5EF4-FFF2-40B4-BE49-F238E27FC236}">
                  <a16:creationId xmlns:a16="http://schemas.microsoft.com/office/drawing/2014/main" id="{BBFE20F4-1992-8978-DC68-C2794A186C12}"/>
                </a:ext>
              </a:extLst>
            </p:cNvPr>
            <p:cNvPicPr/>
            <p:nvPr/>
          </p:nvPicPr>
          <p:blipFill>
            <a:blip r:embed="rId2" cstate="print"/>
            <a:stretch>
              <a:fillRect/>
            </a:stretch>
          </p:blipFill>
          <p:spPr>
            <a:xfrm>
              <a:off x="6979919" y="664464"/>
              <a:ext cx="3078479" cy="274320"/>
            </a:xfrm>
            <a:prstGeom prst="rect">
              <a:avLst/>
            </a:prstGeom>
          </p:spPr>
        </p:pic>
        <p:pic>
          <p:nvPicPr>
            <p:cNvPr id="10" name="object 13">
              <a:extLst>
                <a:ext uri="{FF2B5EF4-FFF2-40B4-BE49-F238E27FC236}">
                  <a16:creationId xmlns:a16="http://schemas.microsoft.com/office/drawing/2014/main" id="{2A8E4871-CA04-3C8F-AD3A-FF7C48686A14}"/>
                </a:ext>
              </a:extLst>
            </p:cNvPr>
            <p:cNvPicPr/>
            <p:nvPr/>
          </p:nvPicPr>
          <p:blipFill>
            <a:blip r:embed="rId3" cstate="print"/>
            <a:stretch>
              <a:fillRect/>
            </a:stretch>
          </p:blipFill>
          <p:spPr>
            <a:xfrm>
              <a:off x="6486143" y="938784"/>
              <a:ext cx="3572255" cy="274320"/>
            </a:xfrm>
            <a:prstGeom prst="rect">
              <a:avLst/>
            </a:prstGeom>
          </p:spPr>
        </p:pic>
        <p:pic>
          <p:nvPicPr>
            <p:cNvPr id="11" name="object 14">
              <a:extLst>
                <a:ext uri="{FF2B5EF4-FFF2-40B4-BE49-F238E27FC236}">
                  <a16:creationId xmlns:a16="http://schemas.microsoft.com/office/drawing/2014/main" id="{3529F6B0-A9DC-B300-B89D-7BB84B068929}"/>
                </a:ext>
              </a:extLst>
            </p:cNvPr>
            <p:cNvPicPr/>
            <p:nvPr/>
          </p:nvPicPr>
          <p:blipFill>
            <a:blip r:embed="rId4" cstate="print"/>
            <a:stretch>
              <a:fillRect/>
            </a:stretch>
          </p:blipFill>
          <p:spPr>
            <a:xfrm>
              <a:off x="6010655" y="1213103"/>
              <a:ext cx="4047744" cy="274320"/>
            </a:xfrm>
            <a:prstGeom prst="rect">
              <a:avLst/>
            </a:prstGeom>
          </p:spPr>
        </p:pic>
        <p:pic>
          <p:nvPicPr>
            <p:cNvPr id="12" name="object 15">
              <a:extLst>
                <a:ext uri="{FF2B5EF4-FFF2-40B4-BE49-F238E27FC236}">
                  <a16:creationId xmlns:a16="http://schemas.microsoft.com/office/drawing/2014/main" id="{2B0BD827-E2D7-80FC-6FE6-13CCA0041D92}"/>
                </a:ext>
              </a:extLst>
            </p:cNvPr>
            <p:cNvPicPr/>
            <p:nvPr/>
          </p:nvPicPr>
          <p:blipFill>
            <a:blip r:embed="rId5" cstate="print"/>
            <a:stretch>
              <a:fillRect/>
            </a:stretch>
          </p:blipFill>
          <p:spPr>
            <a:xfrm>
              <a:off x="5682995" y="1487423"/>
              <a:ext cx="4375404" cy="548640"/>
            </a:xfrm>
            <a:prstGeom prst="rect">
              <a:avLst/>
            </a:prstGeom>
          </p:spPr>
        </p:pic>
        <p:pic>
          <p:nvPicPr>
            <p:cNvPr id="13" name="object 16">
              <a:extLst>
                <a:ext uri="{FF2B5EF4-FFF2-40B4-BE49-F238E27FC236}">
                  <a16:creationId xmlns:a16="http://schemas.microsoft.com/office/drawing/2014/main" id="{AAC0DF0E-0F9E-C0CD-6BF6-92B12AAEE853}"/>
                </a:ext>
              </a:extLst>
            </p:cNvPr>
            <p:cNvPicPr/>
            <p:nvPr/>
          </p:nvPicPr>
          <p:blipFill>
            <a:blip r:embed="rId6" cstate="print"/>
            <a:stretch>
              <a:fillRect/>
            </a:stretch>
          </p:blipFill>
          <p:spPr>
            <a:xfrm>
              <a:off x="5754623" y="2036064"/>
              <a:ext cx="4303776" cy="274320"/>
            </a:xfrm>
            <a:prstGeom prst="rect">
              <a:avLst/>
            </a:prstGeom>
          </p:spPr>
        </p:pic>
        <p:pic>
          <p:nvPicPr>
            <p:cNvPr id="14" name="object 17">
              <a:extLst>
                <a:ext uri="{FF2B5EF4-FFF2-40B4-BE49-F238E27FC236}">
                  <a16:creationId xmlns:a16="http://schemas.microsoft.com/office/drawing/2014/main" id="{D79C01FE-4531-A2A9-3536-AF25467B53D0}"/>
                </a:ext>
              </a:extLst>
            </p:cNvPr>
            <p:cNvPicPr/>
            <p:nvPr/>
          </p:nvPicPr>
          <p:blipFill>
            <a:blip r:embed="rId7" cstate="print"/>
            <a:stretch>
              <a:fillRect/>
            </a:stretch>
          </p:blipFill>
          <p:spPr>
            <a:xfrm>
              <a:off x="5815583" y="2310383"/>
              <a:ext cx="4242815" cy="274320"/>
            </a:xfrm>
            <a:prstGeom prst="rect">
              <a:avLst/>
            </a:prstGeom>
          </p:spPr>
        </p:pic>
        <p:pic>
          <p:nvPicPr>
            <p:cNvPr id="15" name="object 18">
              <a:extLst>
                <a:ext uri="{FF2B5EF4-FFF2-40B4-BE49-F238E27FC236}">
                  <a16:creationId xmlns:a16="http://schemas.microsoft.com/office/drawing/2014/main" id="{A037A6BE-5557-085F-AA1A-EA8568B541BB}"/>
                </a:ext>
              </a:extLst>
            </p:cNvPr>
            <p:cNvPicPr/>
            <p:nvPr/>
          </p:nvPicPr>
          <p:blipFill>
            <a:blip r:embed="rId8" cstate="print"/>
            <a:stretch>
              <a:fillRect/>
            </a:stretch>
          </p:blipFill>
          <p:spPr>
            <a:xfrm>
              <a:off x="5876543" y="2584703"/>
              <a:ext cx="4181855" cy="274320"/>
            </a:xfrm>
            <a:prstGeom prst="rect">
              <a:avLst/>
            </a:prstGeom>
          </p:spPr>
        </p:pic>
        <p:pic>
          <p:nvPicPr>
            <p:cNvPr id="16" name="object 19">
              <a:extLst>
                <a:ext uri="{FF2B5EF4-FFF2-40B4-BE49-F238E27FC236}">
                  <a16:creationId xmlns:a16="http://schemas.microsoft.com/office/drawing/2014/main" id="{19943F2E-5C44-86FB-3FAB-CF62203E6867}"/>
                </a:ext>
              </a:extLst>
            </p:cNvPr>
            <p:cNvPicPr/>
            <p:nvPr/>
          </p:nvPicPr>
          <p:blipFill>
            <a:blip r:embed="rId9" cstate="print"/>
            <a:stretch>
              <a:fillRect/>
            </a:stretch>
          </p:blipFill>
          <p:spPr>
            <a:xfrm>
              <a:off x="5937503" y="2859024"/>
              <a:ext cx="4120896" cy="274320"/>
            </a:xfrm>
            <a:prstGeom prst="rect">
              <a:avLst/>
            </a:prstGeom>
          </p:spPr>
        </p:pic>
        <p:pic>
          <p:nvPicPr>
            <p:cNvPr id="17" name="object 20">
              <a:extLst>
                <a:ext uri="{FF2B5EF4-FFF2-40B4-BE49-F238E27FC236}">
                  <a16:creationId xmlns:a16="http://schemas.microsoft.com/office/drawing/2014/main" id="{061E891E-F043-4E9A-60CA-3B1A4423F371}"/>
                </a:ext>
              </a:extLst>
            </p:cNvPr>
            <p:cNvPicPr/>
            <p:nvPr/>
          </p:nvPicPr>
          <p:blipFill>
            <a:blip r:embed="rId10" cstate="print"/>
            <a:stretch>
              <a:fillRect/>
            </a:stretch>
          </p:blipFill>
          <p:spPr>
            <a:xfrm>
              <a:off x="5998463" y="3133343"/>
              <a:ext cx="4059935" cy="274320"/>
            </a:xfrm>
            <a:prstGeom prst="rect">
              <a:avLst/>
            </a:prstGeom>
          </p:spPr>
        </p:pic>
        <p:pic>
          <p:nvPicPr>
            <p:cNvPr id="18" name="object 21">
              <a:extLst>
                <a:ext uri="{FF2B5EF4-FFF2-40B4-BE49-F238E27FC236}">
                  <a16:creationId xmlns:a16="http://schemas.microsoft.com/office/drawing/2014/main" id="{47F75F65-12F5-244B-0051-7C6C28F7F340}"/>
                </a:ext>
              </a:extLst>
            </p:cNvPr>
            <p:cNvPicPr/>
            <p:nvPr/>
          </p:nvPicPr>
          <p:blipFill>
            <a:blip r:embed="rId11" cstate="print"/>
            <a:stretch>
              <a:fillRect/>
            </a:stretch>
          </p:blipFill>
          <p:spPr>
            <a:xfrm>
              <a:off x="6059423" y="3407663"/>
              <a:ext cx="3998976" cy="274320"/>
            </a:xfrm>
            <a:prstGeom prst="rect">
              <a:avLst/>
            </a:prstGeom>
          </p:spPr>
        </p:pic>
        <p:pic>
          <p:nvPicPr>
            <p:cNvPr id="19" name="object 22">
              <a:extLst>
                <a:ext uri="{FF2B5EF4-FFF2-40B4-BE49-F238E27FC236}">
                  <a16:creationId xmlns:a16="http://schemas.microsoft.com/office/drawing/2014/main" id="{83926537-0067-F8B9-B3DA-36FD0CB34506}"/>
                </a:ext>
              </a:extLst>
            </p:cNvPr>
            <p:cNvPicPr/>
            <p:nvPr/>
          </p:nvPicPr>
          <p:blipFill>
            <a:blip r:embed="rId12" cstate="print"/>
            <a:stretch>
              <a:fillRect/>
            </a:stretch>
          </p:blipFill>
          <p:spPr>
            <a:xfrm>
              <a:off x="6120383" y="3681983"/>
              <a:ext cx="3938015" cy="274320"/>
            </a:xfrm>
            <a:prstGeom prst="rect">
              <a:avLst/>
            </a:prstGeom>
          </p:spPr>
        </p:pic>
        <p:pic>
          <p:nvPicPr>
            <p:cNvPr id="20" name="object 23">
              <a:extLst>
                <a:ext uri="{FF2B5EF4-FFF2-40B4-BE49-F238E27FC236}">
                  <a16:creationId xmlns:a16="http://schemas.microsoft.com/office/drawing/2014/main" id="{846988FE-90F8-7ACB-91A4-91F7E469202D}"/>
                </a:ext>
              </a:extLst>
            </p:cNvPr>
            <p:cNvPicPr/>
            <p:nvPr/>
          </p:nvPicPr>
          <p:blipFill>
            <a:blip r:embed="rId13" cstate="print"/>
            <a:stretch>
              <a:fillRect/>
            </a:stretch>
          </p:blipFill>
          <p:spPr>
            <a:xfrm>
              <a:off x="6187439" y="3956303"/>
              <a:ext cx="3870959" cy="274320"/>
            </a:xfrm>
            <a:prstGeom prst="rect">
              <a:avLst/>
            </a:prstGeom>
          </p:spPr>
        </p:pic>
        <p:pic>
          <p:nvPicPr>
            <p:cNvPr id="21" name="object 24">
              <a:extLst>
                <a:ext uri="{FF2B5EF4-FFF2-40B4-BE49-F238E27FC236}">
                  <a16:creationId xmlns:a16="http://schemas.microsoft.com/office/drawing/2014/main" id="{37BA819B-E06D-B856-5E13-96163D90E861}"/>
                </a:ext>
              </a:extLst>
            </p:cNvPr>
            <p:cNvPicPr/>
            <p:nvPr/>
          </p:nvPicPr>
          <p:blipFill>
            <a:blip r:embed="rId14" cstate="print"/>
            <a:stretch>
              <a:fillRect/>
            </a:stretch>
          </p:blipFill>
          <p:spPr>
            <a:xfrm>
              <a:off x="6248400" y="4230624"/>
              <a:ext cx="3810000" cy="274320"/>
            </a:xfrm>
            <a:prstGeom prst="rect">
              <a:avLst/>
            </a:prstGeom>
          </p:spPr>
        </p:pic>
        <p:pic>
          <p:nvPicPr>
            <p:cNvPr id="22" name="object 25">
              <a:extLst>
                <a:ext uri="{FF2B5EF4-FFF2-40B4-BE49-F238E27FC236}">
                  <a16:creationId xmlns:a16="http://schemas.microsoft.com/office/drawing/2014/main" id="{1B95B57F-6DDF-5750-D039-CDD9C0E1D5F5}"/>
                </a:ext>
              </a:extLst>
            </p:cNvPr>
            <p:cNvPicPr/>
            <p:nvPr/>
          </p:nvPicPr>
          <p:blipFill>
            <a:blip r:embed="rId15" cstate="print"/>
            <a:stretch>
              <a:fillRect/>
            </a:stretch>
          </p:blipFill>
          <p:spPr>
            <a:xfrm>
              <a:off x="6309359" y="4504944"/>
              <a:ext cx="3749040" cy="274320"/>
            </a:xfrm>
            <a:prstGeom prst="rect">
              <a:avLst/>
            </a:prstGeom>
          </p:spPr>
        </p:pic>
        <p:pic>
          <p:nvPicPr>
            <p:cNvPr id="23" name="object 26">
              <a:extLst>
                <a:ext uri="{FF2B5EF4-FFF2-40B4-BE49-F238E27FC236}">
                  <a16:creationId xmlns:a16="http://schemas.microsoft.com/office/drawing/2014/main" id="{ABF18FE0-B054-AAA5-4470-90B52F625983}"/>
                </a:ext>
              </a:extLst>
            </p:cNvPr>
            <p:cNvPicPr/>
            <p:nvPr/>
          </p:nvPicPr>
          <p:blipFill>
            <a:blip r:embed="rId16" cstate="print"/>
            <a:stretch>
              <a:fillRect/>
            </a:stretch>
          </p:blipFill>
          <p:spPr>
            <a:xfrm>
              <a:off x="6370319" y="4779263"/>
              <a:ext cx="3688079" cy="274320"/>
            </a:xfrm>
            <a:prstGeom prst="rect">
              <a:avLst/>
            </a:prstGeom>
          </p:spPr>
        </p:pic>
        <p:pic>
          <p:nvPicPr>
            <p:cNvPr id="24" name="object 27">
              <a:extLst>
                <a:ext uri="{FF2B5EF4-FFF2-40B4-BE49-F238E27FC236}">
                  <a16:creationId xmlns:a16="http://schemas.microsoft.com/office/drawing/2014/main" id="{5BC48A8C-23B6-57BE-1151-9E21CBACD510}"/>
                </a:ext>
              </a:extLst>
            </p:cNvPr>
            <p:cNvPicPr/>
            <p:nvPr/>
          </p:nvPicPr>
          <p:blipFill>
            <a:blip r:embed="rId17" cstate="print"/>
            <a:stretch>
              <a:fillRect/>
            </a:stretch>
          </p:blipFill>
          <p:spPr>
            <a:xfrm>
              <a:off x="6431279" y="5053583"/>
              <a:ext cx="3627120" cy="274320"/>
            </a:xfrm>
            <a:prstGeom prst="rect">
              <a:avLst/>
            </a:prstGeom>
          </p:spPr>
        </p:pic>
        <p:pic>
          <p:nvPicPr>
            <p:cNvPr id="25" name="object 28">
              <a:extLst>
                <a:ext uri="{FF2B5EF4-FFF2-40B4-BE49-F238E27FC236}">
                  <a16:creationId xmlns:a16="http://schemas.microsoft.com/office/drawing/2014/main" id="{D80ACB56-736A-D71E-9365-18BF26CBC398}"/>
                </a:ext>
              </a:extLst>
            </p:cNvPr>
            <p:cNvPicPr/>
            <p:nvPr/>
          </p:nvPicPr>
          <p:blipFill>
            <a:blip r:embed="rId18" cstate="print"/>
            <a:stretch>
              <a:fillRect/>
            </a:stretch>
          </p:blipFill>
          <p:spPr>
            <a:xfrm>
              <a:off x="6492239" y="5327903"/>
              <a:ext cx="3566159" cy="274320"/>
            </a:xfrm>
            <a:prstGeom prst="rect">
              <a:avLst/>
            </a:prstGeom>
          </p:spPr>
        </p:pic>
        <p:pic>
          <p:nvPicPr>
            <p:cNvPr id="26" name="object 29">
              <a:extLst>
                <a:ext uri="{FF2B5EF4-FFF2-40B4-BE49-F238E27FC236}">
                  <a16:creationId xmlns:a16="http://schemas.microsoft.com/office/drawing/2014/main" id="{E91E4278-B702-FA0E-9F7C-1997656FDF97}"/>
                </a:ext>
              </a:extLst>
            </p:cNvPr>
            <p:cNvPicPr/>
            <p:nvPr/>
          </p:nvPicPr>
          <p:blipFill>
            <a:blip r:embed="rId19" cstate="print"/>
            <a:stretch>
              <a:fillRect/>
            </a:stretch>
          </p:blipFill>
          <p:spPr>
            <a:xfrm>
              <a:off x="6553200" y="5602224"/>
              <a:ext cx="3505200" cy="274320"/>
            </a:xfrm>
            <a:prstGeom prst="rect">
              <a:avLst/>
            </a:prstGeom>
          </p:spPr>
        </p:pic>
        <p:pic>
          <p:nvPicPr>
            <p:cNvPr id="27" name="object 30">
              <a:extLst>
                <a:ext uri="{FF2B5EF4-FFF2-40B4-BE49-F238E27FC236}">
                  <a16:creationId xmlns:a16="http://schemas.microsoft.com/office/drawing/2014/main" id="{9431FA29-B09B-999F-ADEC-83823FAB0322}"/>
                </a:ext>
              </a:extLst>
            </p:cNvPr>
            <p:cNvPicPr/>
            <p:nvPr/>
          </p:nvPicPr>
          <p:blipFill>
            <a:blip r:embed="rId20" cstate="print"/>
            <a:stretch>
              <a:fillRect/>
            </a:stretch>
          </p:blipFill>
          <p:spPr>
            <a:xfrm>
              <a:off x="6614159" y="5876544"/>
              <a:ext cx="3444240" cy="274320"/>
            </a:xfrm>
            <a:prstGeom prst="rect">
              <a:avLst/>
            </a:prstGeom>
          </p:spPr>
        </p:pic>
        <p:pic>
          <p:nvPicPr>
            <p:cNvPr id="28" name="object 31">
              <a:extLst>
                <a:ext uri="{FF2B5EF4-FFF2-40B4-BE49-F238E27FC236}">
                  <a16:creationId xmlns:a16="http://schemas.microsoft.com/office/drawing/2014/main" id="{5CFD1754-8A64-7460-159E-D2E3CC03B6DB}"/>
                </a:ext>
              </a:extLst>
            </p:cNvPr>
            <p:cNvPicPr/>
            <p:nvPr/>
          </p:nvPicPr>
          <p:blipFill>
            <a:blip r:embed="rId21" cstate="print"/>
            <a:stretch>
              <a:fillRect/>
            </a:stretch>
          </p:blipFill>
          <p:spPr>
            <a:xfrm>
              <a:off x="6675119" y="6150863"/>
              <a:ext cx="3383279" cy="274320"/>
            </a:xfrm>
            <a:prstGeom prst="rect">
              <a:avLst/>
            </a:prstGeom>
          </p:spPr>
        </p:pic>
        <p:pic>
          <p:nvPicPr>
            <p:cNvPr id="29" name="object 32">
              <a:extLst>
                <a:ext uri="{FF2B5EF4-FFF2-40B4-BE49-F238E27FC236}">
                  <a16:creationId xmlns:a16="http://schemas.microsoft.com/office/drawing/2014/main" id="{74FF1A6F-899D-B4AE-1DF8-405DA9A96B3A}"/>
                </a:ext>
              </a:extLst>
            </p:cNvPr>
            <p:cNvPicPr/>
            <p:nvPr/>
          </p:nvPicPr>
          <p:blipFill>
            <a:blip r:embed="rId22" cstate="print"/>
            <a:stretch>
              <a:fillRect/>
            </a:stretch>
          </p:blipFill>
          <p:spPr>
            <a:xfrm>
              <a:off x="6736080" y="6425183"/>
              <a:ext cx="3322320" cy="274320"/>
            </a:xfrm>
            <a:prstGeom prst="rect">
              <a:avLst/>
            </a:prstGeom>
          </p:spPr>
        </p:pic>
        <p:pic>
          <p:nvPicPr>
            <p:cNvPr id="30" name="object 33">
              <a:extLst>
                <a:ext uri="{FF2B5EF4-FFF2-40B4-BE49-F238E27FC236}">
                  <a16:creationId xmlns:a16="http://schemas.microsoft.com/office/drawing/2014/main" id="{7A07FDE2-7AE1-8FED-F31E-47F7C787DE51}"/>
                </a:ext>
              </a:extLst>
            </p:cNvPr>
            <p:cNvPicPr/>
            <p:nvPr/>
          </p:nvPicPr>
          <p:blipFill>
            <a:blip r:embed="rId23" cstate="print"/>
            <a:stretch>
              <a:fillRect/>
            </a:stretch>
          </p:blipFill>
          <p:spPr>
            <a:xfrm>
              <a:off x="6797039" y="6699504"/>
              <a:ext cx="3261359" cy="274320"/>
            </a:xfrm>
            <a:prstGeom prst="rect">
              <a:avLst/>
            </a:prstGeom>
          </p:spPr>
        </p:pic>
        <p:pic>
          <p:nvPicPr>
            <p:cNvPr id="31" name="object 34">
              <a:extLst>
                <a:ext uri="{FF2B5EF4-FFF2-40B4-BE49-F238E27FC236}">
                  <a16:creationId xmlns:a16="http://schemas.microsoft.com/office/drawing/2014/main" id="{FA357BC0-D5F2-644C-EBE4-A45E4D109F93}"/>
                </a:ext>
              </a:extLst>
            </p:cNvPr>
            <p:cNvPicPr/>
            <p:nvPr/>
          </p:nvPicPr>
          <p:blipFill>
            <a:blip r:embed="rId24" cstate="print"/>
            <a:stretch>
              <a:fillRect/>
            </a:stretch>
          </p:blipFill>
          <p:spPr>
            <a:xfrm>
              <a:off x="6858000" y="6973824"/>
              <a:ext cx="3200400" cy="274320"/>
            </a:xfrm>
            <a:prstGeom prst="rect">
              <a:avLst/>
            </a:prstGeom>
          </p:spPr>
        </p:pic>
        <p:pic>
          <p:nvPicPr>
            <p:cNvPr id="32" name="object 35">
              <a:extLst>
                <a:ext uri="{FF2B5EF4-FFF2-40B4-BE49-F238E27FC236}">
                  <a16:creationId xmlns:a16="http://schemas.microsoft.com/office/drawing/2014/main" id="{690C71A9-016B-CDA3-A5C7-E8E8A4CDA3B6}"/>
                </a:ext>
              </a:extLst>
            </p:cNvPr>
            <p:cNvPicPr/>
            <p:nvPr/>
          </p:nvPicPr>
          <p:blipFill>
            <a:blip r:embed="rId25" cstate="print"/>
            <a:stretch>
              <a:fillRect/>
            </a:stretch>
          </p:blipFill>
          <p:spPr>
            <a:xfrm>
              <a:off x="6918959" y="7248143"/>
              <a:ext cx="3139439" cy="274320"/>
            </a:xfrm>
            <a:prstGeom prst="rect">
              <a:avLst/>
            </a:prstGeom>
          </p:spPr>
        </p:pic>
        <p:pic>
          <p:nvPicPr>
            <p:cNvPr id="33" name="object 36">
              <a:extLst>
                <a:ext uri="{FF2B5EF4-FFF2-40B4-BE49-F238E27FC236}">
                  <a16:creationId xmlns:a16="http://schemas.microsoft.com/office/drawing/2014/main" id="{715CBEDD-D70A-D298-DA11-27A07C318B3A}"/>
                </a:ext>
              </a:extLst>
            </p:cNvPr>
            <p:cNvPicPr/>
            <p:nvPr/>
          </p:nvPicPr>
          <p:blipFill>
            <a:blip r:embed="rId26" cstate="print"/>
            <a:stretch>
              <a:fillRect/>
            </a:stretch>
          </p:blipFill>
          <p:spPr>
            <a:xfrm>
              <a:off x="6979919" y="7522464"/>
              <a:ext cx="3078479" cy="135635"/>
            </a:xfrm>
            <a:prstGeom prst="rect">
              <a:avLst/>
            </a:prstGeom>
          </p:spPr>
        </p:pic>
      </p:grpSp>
      <p:sp>
        <p:nvSpPr>
          <p:cNvPr id="6" name="TextBox 5">
            <a:extLst>
              <a:ext uri="{FF2B5EF4-FFF2-40B4-BE49-F238E27FC236}">
                <a16:creationId xmlns:a16="http://schemas.microsoft.com/office/drawing/2014/main" id="{238F7B5C-96D2-EB92-0169-0A243EBEEDCE}"/>
              </a:ext>
            </a:extLst>
          </p:cNvPr>
          <p:cNvSpPr txBox="1"/>
          <p:nvPr/>
        </p:nvSpPr>
        <p:spPr>
          <a:xfrm>
            <a:off x="153340" y="1411923"/>
            <a:ext cx="6020972" cy="1200329"/>
          </a:xfrm>
          <a:prstGeom prst="rect">
            <a:avLst/>
          </a:prstGeom>
          <a:noFill/>
        </p:spPr>
        <p:txBody>
          <a:bodyPr wrap="square" rtlCol="0">
            <a:spAutoFit/>
          </a:bodyPr>
          <a:lstStyle/>
          <a:p>
            <a:r>
              <a:rPr lang="en-US" sz="3600" dirty="0">
                <a:solidFill>
                  <a:schemeClr val="bg1"/>
                </a:solidFill>
                <a:latin typeface="Times New Roman" panose="02020603050405020304" pitchFamily="18" charset="0"/>
                <a:cs typeface="Times New Roman" panose="02020603050405020304" pitchFamily="18" charset="0"/>
              </a:rPr>
              <a:t>Pregnancy Associated Mortality</a:t>
            </a:r>
          </a:p>
        </p:txBody>
      </p:sp>
      <p:sp>
        <p:nvSpPr>
          <p:cNvPr id="5" name="TextBox 4">
            <a:extLst>
              <a:ext uri="{FF2B5EF4-FFF2-40B4-BE49-F238E27FC236}">
                <a16:creationId xmlns:a16="http://schemas.microsoft.com/office/drawing/2014/main" id="{971245DC-C210-7E98-1CE8-CF73836619CF}"/>
              </a:ext>
            </a:extLst>
          </p:cNvPr>
          <p:cNvSpPr txBox="1"/>
          <p:nvPr/>
        </p:nvSpPr>
        <p:spPr>
          <a:xfrm>
            <a:off x="206765" y="3193436"/>
            <a:ext cx="5930079" cy="3539430"/>
          </a:xfrm>
          <a:prstGeom prst="rect">
            <a:avLst/>
          </a:prstGeom>
          <a:solidFill>
            <a:srgbClr val="3D0029"/>
          </a:solid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BIG DATA INFRASTRUCTURE –COURSEWORK -2</a:t>
            </a:r>
          </a:p>
          <a:p>
            <a:endParaRPr lang="en-US" sz="2800" dirty="0">
              <a:solidFill>
                <a:schemeClr val="bg1"/>
              </a:solidFill>
              <a:latin typeface="Times New Roman" panose="02020603050405020304" pitchFamily="18" charset="0"/>
              <a:cs typeface="Times New Roman" panose="02020603050405020304" pitchFamily="18" charset="0"/>
            </a:endParaRPr>
          </a:p>
          <a:p>
            <a:endParaRPr lang="en-US" sz="2800" dirty="0">
              <a:solidFill>
                <a:schemeClr val="bg1"/>
              </a:solidFill>
              <a:latin typeface="Times New Roman" panose="02020603050405020304" pitchFamily="18" charset="0"/>
              <a:cs typeface="Times New Roman" panose="02020603050405020304" pitchFamily="18" charset="0"/>
            </a:endParaRPr>
          </a:p>
          <a:p>
            <a:r>
              <a:rPr lang="en-US" sz="2800" dirty="0">
                <a:solidFill>
                  <a:schemeClr val="bg1"/>
                </a:solidFill>
                <a:latin typeface="Times New Roman" panose="02020603050405020304" pitchFamily="18" charset="0"/>
                <a:cs typeface="Times New Roman" panose="02020603050405020304" pitchFamily="18" charset="0"/>
              </a:rPr>
              <a:t>Joslin Gadde </a:t>
            </a:r>
          </a:p>
          <a:p>
            <a:r>
              <a:rPr lang="en-US" sz="2800" dirty="0">
                <a:solidFill>
                  <a:schemeClr val="bg1"/>
                </a:solidFill>
                <a:latin typeface="Times New Roman" panose="02020603050405020304" pitchFamily="18" charset="0"/>
                <a:cs typeface="Times New Roman" panose="02020603050405020304" pitchFamily="18" charset="0"/>
              </a:rPr>
              <a:t>Student ID : 20076078</a:t>
            </a:r>
          </a:p>
          <a:p>
            <a:endParaRPr lang="en-US" sz="2800" dirty="0">
              <a:solidFill>
                <a:schemeClr val="bg1"/>
              </a:solidFill>
              <a:latin typeface="Times New Roman" panose="02020603050405020304" pitchFamily="18" charset="0"/>
              <a:cs typeface="Times New Roman" panose="02020603050405020304" pitchFamily="18" charset="0"/>
            </a:endParaRPr>
          </a:p>
          <a:p>
            <a:endParaRPr lang="en-US" sz="2800" dirty="0">
              <a:solidFill>
                <a:schemeClr val="bg1"/>
              </a:solidFill>
              <a:latin typeface="Times New Roman" panose="02020603050405020304" pitchFamily="18" charset="0"/>
              <a:cs typeface="Times New Roman" panose="02020603050405020304" pitchFamily="18" charset="0"/>
            </a:endParaRPr>
          </a:p>
        </p:txBody>
      </p:sp>
      <p:pic>
        <p:nvPicPr>
          <p:cNvPr id="35" name="object 6">
            <a:extLst>
              <a:ext uri="{FF2B5EF4-FFF2-40B4-BE49-F238E27FC236}">
                <a16:creationId xmlns:a16="http://schemas.microsoft.com/office/drawing/2014/main" id="{4609F67F-CC10-41EF-BFCC-A6EE7F420E12}"/>
              </a:ext>
            </a:extLst>
          </p:cNvPr>
          <p:cNvPicPr/>
          <p:nvPr/>
        </p:nvPicPr>
        <p:blipFill>
          <a:blip r:embed="rId27" cstate="print"/>
          <a:stretch>
            <a:fillRect/>
          </a:stretch>
        </p:blipFill>
        <p:spPr>
          <a:xfrm>
            <a:off x="382881" y="263682"/>
            <a:ext cx="1487424" cy="827532"/>
          </a:xfrm>
          <a:prstGeom prst="rect">
            <a:avLst/>
          </a:prstGeom>
        </p:spPr>
      </p:pic>
    </p:spTree>
    <p:extLst>
      <p:ext uri="{BB962C8B-B14F-4D97-AF65-F5344CB8AC3E}">
        <p14:creationId xmlns:p14="http://schemas.microsoft.com/office/powerpoint/2010/main" val="141530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DDE926-0786-2CA2-19F9-97BBC6B37734}"/>
              </a:ext>
            </a:extLst>
          </p:cNvPr>
          <p:cNvSpPr>
            <a:spLocks noGrp="1"/>
          </p:cNvSpPr>
          <p:nvPr>
            <p:ph type="title"/>
          </p:nvPr>
        </p:nvSpPr>
        <p:spPr>
          <a:xfrm>
            <a:off x="1136396" y="457202"/>
            <a:ext cx="5814240" cy="712847"/>
          </a:xfrm>
        </p:spPr>
        <p:txBody>
          <a:bodyPr anchor="b">
            <a:normAutofit/>
          </a:bodyPr>
          <a:lstStyle/>
          <a:p>
            <a:r>
              <a:rPr lang="en-US" sz="4000" dirty="0">
                <a:latin typeface="Times New Roman" panose="02020603050405020304" pitchFamily="18" charset="0"/>
                <a:cs typeface="Times New Roman" panose="02020603050405020304" pitchFamily="18" charset="0"/>
              </a:rPr>
              <a:t>Analysis and Insights </a:t>
            </a:r>
          </a:p>
        </p:txBody>
      </p:sp>
      <p:sp>
        <p:nvSpPr>
          <p:cNvPr id="3" name="Content Placeholder 2">
            <a:extLst>
              <a:ext uri="{FF2B5EF4-FFF2-40B4-BE49-F238E27FC236}">
                <a16:creationId xmlns:a16="http://schemas.microsoft.com/office/drawing/2014/main" id="{23879CFF-6E25-489C-1478-466CBA58A314}"/>
              </a:ext>
            </a:extLst>
          </p:cNvPr>
          <p:cNvSpPr>
            <a:spLocks noGrp="1"/>
          </p:cNvSpPr>
          <p:nvPr>
            <p:ph idx="1"/>
          </p:nvPr>
        </p:nvSpPr>
        <p:spPr>
          <a:xfrm>
            <a:off x="890586" y="1170050"/>
            <a:ext cx="2332999" cy="4450166"/>
          </a:xfrm>
        </p:spPr>
        <p:txBody>
          <a:bodyPr numCol="1">
            <a:noAutofit/>
          </a:bodyPr>
          <a:lstStyle/>
          <a:p>
            <a:r>
              <a:rPr lang="en-US" sz="1400" dirty="0">
                <a:latin typeface="Times New Roman" panose="02020603050405020304" pitchFamily="18" charset="0"/>
                <a:cs typeface="Times New Roman" panose="02020603050405020304" pitchFamily="18" charset="0"/>
              </a:rPr>
              <a:t>Untreated conditions leads to risks during delivery and caesarian.</a:t>
            </a:r>
          </a:p>
          <a:p>
            <a:r>
              <a:rPr lang="en-US" sz="1400" dirty="0">
                <a:latin typeface="Times New Roman" panose="02020603050405020304" pitchFamily="18" charset="0"/>
                <a:cs typeface="Times New Roman" panose="02020603050405020304" pitchFamily="18" charset="0"/>
              </a:rPr>
              <a:t>Anemia and Bleeding during pregnancy- Needs preventive care and immediate attention for pregnant females.</a:t>
            </a:r>
          </a:p>
          <a:p>
            <a:r>
              <a:rPr lang="en-GB" sz="1400" dirty="0">
                <a:latin typeface="Times New Roman" panose="02020603050405020304" pitchFamily="18" charset="0"/>
                <a:cs typeface="Times New Roman" panose="02020603050405020304" pitchFamily="18" charset="0"/>
              </a:rPr>
              <a:t>Hameed et al. (2015) highlight that cardiovascular disease—including cardiomyopathy—is a significant contributor to pregnancy-related mortality in California, particularly among African American women, those with substance use, and those who are obese</a:t>
            </a:r>
          </a:p>
        </p:txBody>
      </p:sp>
      <p:pic>
        <p:nvPicPr>
          <p:cNvPr id="5" name="Picture 4" descr="A graph with blue squares&#10;&#10;AI-generated content may be incorrect.">
            <a:extLst>
              <a:ext uri="{FF2B5EF4-FFF2-40B4-BE49-F238E27FC236}">
                <a16:creationId xmlns:a16="http://schemas.microsoft.com/office/drawing/2014/main" id="{A8C3B3AD-7913-88EF-7E57-39A3A94FED4B}"/>
              </a:ext>
            </a:extLst>
          </p:cNvPr>
          <p:cNvPicPr>
            <a:picLocks noChangeAspect="1"/>
          </p:cNvPicPr>
          <p:nvPr/>
        </p:nvPicPr>
        <p:blipFill>
          <a:blip r:embed="rId2"/>
          <a:srcRect b="11075"/>
          <a:stretch/>
        </p:blipFill>
        <p:spPr>
          <a:xfrm>
            <a:off x="3327519" y="1079638"/>
            <a:ext cx="7973895" cy="2481791"/>
          </a:xfrm>
          <a:prstGeom prst="rect">
            <a:avLst/>
          </a:prstGeom>
        </p:spPr>
      </p:pic>
      <p:pic>
        <p:nvPicPr>
          <p:cNvPr id="8" name="Picture 7" descr="A blue pie chart with a triangle&#10;&#10;AI-generated content may be incorrect.">
            <a:extLst>
              <a:ext uri="{FF2B5EF4-FFF2-40B4-BE49-F238E27FC236}">
                <a16:creationId xmlns:a16="http://schemas.microsoft.com/office/drawing/2014/main" id="{2BCBBD88-28CD-AE1B-18B8-7B235607AEB3}"/>
              </a:ext>
            </a:extLst>
          </p:cNvPr>
          <p:cNvPicPr>
            <a:picLocks noChangeAspect="1"/>
          </p:cNvPicPr>
          <p:nvPr/>
        </p:nvPicPr>
        <p:blipFill>
          <a:blip r:embed="rId3"/>
          <a:stretch>
            <a:fillRect/>
          </a:stretch>
        </p:blipFill>
        <p:spPr>
          <a:xfrm>
            <a:off x="3223588" y="4009421"/>
            <a:ext cx="6949113" cy="2432187"/>
          </a:xfrm>
          <a:prstGeom prst="rect">
            <a:avLst/>
          </a:prstGeom>
        </p:spPr>
      </p:pic>
      <p:sp>
        <p:nvSpPr>
          <p:cNvPr id="15" name="Rectangle 14">
            <a:extLst>
              <a:ext uri="{FF2B5EF4-FFF2-40B4-BE49-F238E27FC236}">
                <a16:creationId xmlns:a16="http://schemas.microsoft.com/office/drawing/2014/main" id="{5A65989E-BBD5-44D7-AA86-7AFD5D46B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800"/>
            <a:ext cx="12192000" cy="456773"/>
          </a:xfrm>
          <a:prstGeom prst="rect">
            <a:avLst/>
          </a:prstGeom>
          <a:gradFill>
            <a:gsLst>
              <a:gs pos="0">
                <a:schemeClr val="accent1"/>
              </a:gs>
              <a:gs pos="66000">
                <a:srgbClr val="000000"/>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31A2881-D8D7-4A7D-ACA3-E9F849F853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6400801"/>
            <a:ext cx="8153399" cy="456772"/>
          </a:xfrm>
          <a:prstGeom prst="rect">
            <a:avLst/>
          </a:prstGeom>
          <a:gradFill>
            <a:gsLst>
              <a:gs pos="0">
                <a:srgbClr val="000000">
                  <a:alpha val="63000"/>
                </a:srgbClr>
              </a:gs>
              <a:gs pos="100000">
                <a:schemeClr val="accent1">
                  <a:lumMod val="7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pie chart with a triangle&#10;&#10;AI-generated content may be incorrect.">
            <a:extLst>
              <a:ext uri="{FF2B5EF4-FFF2-40B4-BE49-F238E27FC236}">
                <a16:creationId xmlns:a16="http://schemas.microsoft.com/office/drawing/2014/main" id="{17A061B8-88DE-6BF3-DF6B-6317A0602639}"/>
              </a:ext>
            </a:extLst>
          </p:cNvPr>
          <p:cNvPicPr>
            <a:picLocks noChangeAspect="1"/>
          </p:cNvPicPr>
          <p:nvPr/>
        </p:nvPicPr>
        <p:blipFill>
          <a:blip r:embed="rId3"/>
          <a:srcRect b="14275"/>
          <a:stretch/>
        </p:blipFill>
        <p:spPr>
          <a:xfrm>
            <a:off x="3223587" y="3689909"/>
            <a:ext cx="8481299" cy="2544707"/>
          </a:xfrm>
          <a:prstGeom prst="rect">
            <a:avLst/>
          </a:prstGeom>
        </p:spPr>
      </p:pic>
    </p:spTree>
    <p:extLst>
      <p:ext uri="{BB962C8B-B14F-4D97-AF65-F5344CB8AC3E}">
        <p14:creationId xmlns:p14="http://schemas.microsoft.com/office/powerpoint/2010/main" val="427039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A4D5F-5325-4F7D-54C1-875767B52F58}"/>
              </a:ext>
            </a:extLst>
          </p:cNvPr>
          <p:cNvSpPr>
            <a:spLocks noGrp="1"/>
          </p:cNvSpPr>
          <p:nvPr>
            <p:ph type="title"/>
          </p:nvPr>
        </p:nvSpPr>
        <p:spPr>
          <a:xfrm>
            <a:off x="838201" y="365126"/>
            <a:ext cx="8796455" cy="526973"/>
          </a:xfrm>
        </p:spPr>
        <p:txBody>
          <a:bodyPr>
            <a:normAutofit fontScale="90000"/>
          </a:bodyPr>
          <a:lstStyle/>
          <a:p>
            <a:r>
              <a:rPr lang="en-US" dirty="0">
                <a:latin typeface="Times New Roman" panose="02020603050405020304" pitchFamily="18" charset="0"/>
                <a:cs typeface="Times New Roman" panose="02020603050405020304" pitchFamily="18" charset="0"/>
              </a:rPr>
              <a:t>Analysis and Insights </a:t>
            </a:r>
          </a:p>
        </p:txBody>
      </p:sp>
      <p:sp>
        <p:nvSpPr>
          <p:cNvPr id="3" name="Content Placeholder 2">
            <a:extLst>
              <a:ext uri="{FF2B5EF4-FFF2-40B4-BE49-F238E27FC236}">
                <a16:creationId xmlns:a16="http://schemas.microsoft.com/office/drawing/2014/main" id="{691C60DC-6E3A-E03C-C37F-85D7AE7A13DF}"/>
              </a:ext>
            </a:extLst>
          </p:cNvPr>
          <p:cNvSpPr>
            <a:spLocks noGrp="1"/>
          </p:cNvSpPr>
          <p:nvPr>
            <p:ph idx="1"/>
          </p:nvPr>
        </p:nvSpPr>
        <p:spPr>
          <a:xfrm>
            <a:off x="838200" y="1226635"/>
            <a:ext cx="2328747" cy="3590693"/>
          </a:xfrm>
        </p:spPr>
        <p:txBody>
          <a:bodyPr/>
          <a:lstStyle/>
          <a:p>
            <a:r>
              <a:rPr lang="en-US" sz="2000" dirty="0">
                <a:latin typeface="Times New Roman" panose="02020603050405020304" pitchFamily="18" charset="0"/>
                <a:cs typeface="Times New Roman" panose="02020603050405020304" pitchFamily="18" charset="0"/>
              </a:rPr>
              <a:t>Deaths due to complicated childbirth </a:t>
            </a:r>
          </a:p>
          <a:p>
            <a:r>
              <a:rPr lang="en-US" sz="2000" dirty="0">
                <a:latin typeface="Times New Roman" panose="02020603050405020304" pitchFamily="18" charset="0"/>
                <a:cs typeface="Times New Roman" panose="02020603050405020304" pitchFamily="18" charset="0"/>
              </a:rPr>
              <a:t>Direct Obstetric is main cause while Abortion is secondary.</a:t>
            </a:r>
          </a:p>
          <a:p>
            <a:r>
              <a:rPr lang="en-US" sz="2000" dirty="0">
                <a:latin typeface="Times New Roman" panose="02020603050405020304" pitchFamily="18" charset="0"/>
                <a:cs typeface="Times New Roman" panose="02020603050405020304" pitchFamily="18" charset="0"/>
              </a:rPr>
              <a:t>Insights – Safe Abortion services &amp;  emergency maternal care</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5" name="Picture 4" descr="A blue circle with a white triangle in the middle&#10;&#10;AI-generated content may be incorrect.">
            <a:extLst>
              <a:ext uri="{FF2B5EF4-FFF2-40B4-BE49-F238E27FC236}">
                <a16:creationId xmlns:a16="http://schemas.microsoft.com/office/drawing/2014/main" id="{D2D60864-273C-86EA-06A6-96C9A4C40B93}"/>
              </a:ext>
            </a:extLst>
          </p:cNvPr>
          <p:cNvPicPr>
            <a:picLocks noChangeAspect="1"/>
          </p:cNvPicPr>
          <p:nvPr/>
        </p:nvPicPr>
        <p:blipFill>
          <a:blip r:embed="rId2"/>
          <a:stretch>
            <a:fillRect/>
          </a:stretch>
        </p:blipFill>
        <p:spPr>
          <a:xfrm>
            <a:off x="3033132" y="1014761"/>
            <a:ext cx="8399637" cy="2572955"/>
          </a:xfrm>
          <a:prstGeom prst="rect">
            <a:avLst/>
          </a:prstGeom>
        </p:spPr>
      </p:pic>
      <p:pic>
        <p:nvPicPr>
          <p:cNvPr id="8" name="Picture 7">
            <a:extLst>
              <a:ext uri="{FF2B5EF4-FFF2-40B4-BE49-F238E27FC236}">
                <a16:creationId xmlns:a16="http://schemas.microsoft.com/office/drawing/2014/main" id="{2E52B598-37C1-057A-A9C3-434B41B78F9D}"/>
              </a:ext>
            </a:extLst>
          </p:cNvPr>
          <p:cNvPicPr>
            <a:picLocks noChangeAspect="1"/>
          </p:cNvPicPr>
          <p:nvPr/>
        </p:nvPicPr>
        <p:blipFill>
          <a:blip r:embed="rId3"/>
          <a:srcRect/>
          <a:stretch/>
        </p:blipFill>
        <p:spPr>
          <a:xfrm>
            <a:off x="3166947" y="3710381"/>
            <a:ext cx="8443500" cy="2652281"/>
          </a:xfrm>
          <a:prstGeom prst="rect">
            <a:avLst/>
          </a:prstGeom>
        </p:spPr>
      </p:pic>
    </p:spTree>
    <p:extLst>
      <p:ext uri="{BB962C8B-B14F-4D97-AF65-F5344CB8AC3E}">
        <p14:creationId xmlns:p14="http://schemas.microsoft.com/office/powerpoint/2010/main" val="2530671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63D-5A90-F453-E337-A95AE7425486}"/>
              </a:ext>
            </a:extLst>
          </p:cNvPr>
          <p:cNvSpPr>
            <a:spLocks noGrp="1"/>
          </p:cNvSpPr>
          <p:nvPr>
            <p:ph type="title"/>
          </p:nvPr>
        </p:nvSpPr>
        <p:spPr>
          <a:xfrm>
            <a:off x="838201" y="365126"/>
            <a:ext cx="6198220" cy="694241"/>
          </a:xfrm>
        </p:spPr>
        <p:txBody>
          <a:bodyPr>
            <a:normAutofit fontScale="90000"/>
          </a:bodyPr>
          <a:lstStyle/>
          <a:p>
            <a:r>
              <a:rPr lang="en-US" dirty="0">
                <a:latin typeface="Times New Roman" panose="02020603050405020304" pitchFamily="18" charset="0"/>
                <a:cs typeface="Times New Roman" panose="02020603050405020304" pitchFamily="18" charset="0"/>
              </a:rPr>
              <a:t>Analysis and Insights </a:t>
            </a:r>
          </a:p>
        </p:txBody>
      </p:sp>
      <p:sp>
        <p:nvSpPr>
          <p:cNvPr id="3" name="Content Placeholder 2">
            <a:extLst>
              <a:ext uri="{FF2B5EF4-FFF2-40B4-BE49-F238E27FC236}">
                <a16:creationId xmlns:a16="http://schemas.microsoft.com/office/drawing/2014/main" id="{B85C94B2-7DE2-7E8B-6B14-C28CA3078E1C}"/>
              </a:ext>
            </a:extLst>
          </p:cNvPr>
          <p:cNvSpPr>
            <a:spLocks noGrp="1"/>
          </p:cNvSpPr>
          <p:nvPr>
            <p:ph idx="1"/>
          </p:nvPr>
        </p:nvSpPr>
        <p:spPr>
          <a:xfrm>
            <a:off x="700090" y="1257302"/>
            <a:ext cx="2124031" cy="4919663"/>
          </a:xfrm>
        </p:spPr>
        <p:txBody>
          <a:bodyPr>
            <a:normAutofit lnSpcReduction="10000"/>
          </a:bodyPr>
          <a:lstStyle/>
          <a:p>
            <a:r>
              <a:rPr lang="en-US" sz="1800" dirty="0">
                <a:latin typeface="Times New Roman" panose="02020603050405020304" pitchFamily="18" charset="0"/>
                <a:cs typeface="Times New Roman" panose="02020603050405020304" pitchFamily="18" charset="0"/>
              </a:rPr>
              <a:t>Years with Maximum Maternal deaths- shortage of maternal care resources form 2019 and measures needs to be taken to reduce the recurrence </a:t>
            </a:r>
          </a:p>
          <a:p>
            <a:r>
              <a:rPr lang="en-GB" sz="1800" dirty="0">
                <a:latin typeface="Times New Roman" panose="02020603050405020304" pitchFamily="18" charset="0"/>
                <a:cs typeface="Times New Roman" panose="02020603050405020304" pitchFamily="18" charset="0"/>
              </a:rPr>
              <a:t>Merkt et al. (2021) identified significant disparities in pregnancy-related deaths across urban and rural areas in the United States</a:t>
            </a:r>
          </a:p>
          <a:p>
            <a:pPr marL="0" indent="0">
              <a:buNone/>
            </a:pPr>
            <a:r>
              <a:rPr lang="en-US" sz="1800"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p:txBody>
      </p:sp>
      <p:pic>
        <p:nvPicPr>
          <p:cNvPr id="5" name="Picture 4" descr="A graph of blue squares&#10;&#10;AI-generated content may be incorrect.">
            <a:extLst>
              <a:ext uri="{FF2B5EF4-FFF2-40B4-BE49-F238E27FC236}">
                <a16:creationId xmlns:a16="http://schemas.microsoft.com/office/drawing/2014/main" id="{E45C40D5-5DA0-89DD-8BAA-C70D9266C4BD}"/>
              </a:ext>
            </a:extLst>
          </p:cNvPr>
          <p:cNvPicPr>
            <a:picLocks noChangeAspect="1"/>
          </p:cNvPicPr>
          <p:nvPr/>
        </p:nvPicPr>
        <p:blipFill>
          <a:blip r:embed="rId2"/>
          <a:srcRect b="15506"/>
          <a:stretch/>
        </p:blipFill>
        <p:spPr>
          <a:xfrm>
            <a:off x="2916807" y="3957638"/>
            <a:ext cx="9245949" cy="2647951"/>
          </a:xfrm>
          <a:prstGeom prst="rect">
            <a:avLst/>
          </a:prstGeom>
        </p:spPr>
      </p:pic>
      <p:pic>
        <p:nvPicPr>
          <p:cNvPr id="7" name="Picture 6" descr="A graph with a blue line&#10;&#10;AI-generated content may be incorrect.">
            <a:extLst>
              <a:ext uri="{FF2B5EF4-FFF2-40B4-BE49-F238E27FC236}">
                <a16:creationId xmlns:a16="http://schemas.microsoft.com/office/drawing/2014/main" id="{D563955D-3F3E-9B84-B4E6-9EE516E7988E}"/>
              </a:ext>
            </a:extLst>
          </p:cNvPr>
          <p:cNvPicPr>
            <a:picLocks noChangeAspect="1"/>
          </p:cNvPicPr>
          <p:nvPr/>
        </p:nvPicPr>
        <p:blipFill>
          <a:blip r:embed="rId3"/>
          <a:srcRect b="9594"/>
          <a:stretch/>
        </p:blipFill>
        <p:spPr>
          <a:xfrm>
            <a:off x="2916807" y="1059367"/>
            <a:ext cx="8727507" cy="2769683"/>
          </a:xfrm>
          <a:prstGeom prst="rect">
            <a:avLst/>
          </a:prstGeom>
        </p:spPr>
      </p:pic>
    </p:spTree>
    <p:extLst>
      <p:ext uri="{BB962C8B-B14F-4D97-AF65-F5344CB8AC3E}">
        <p14:creationId xmlns:p14="http://schemas.microsoft.com/office/powerpoint/2010/main" val="1953400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1F374-E1FD-821B-6361-CAE20BA74DBD}"/>
              </a:ext>
            </a:extLst>
          </p:cNvPr>
          <p:cNvSpPr>
            <a:spLocks noGrp="1"/>
          </p:cNvSpPr>
          <p:nvPr>
            <p:ph type="title"/>
          </p:nvPr>
        </p:nvSpPr>
        <p:spPr>
          <a:xfrm>
            <a:off x="838201" y="365127"/>
            <a:ext cx="8818756" cy="471216"/>
          </a:xfrm>
        </p:spPr>
        <p:txBody>
          <a:bodyPr>
            <a:normAutofit fontScale="90000"/>
          </a:bodyPr>
          <a:lstStyle/>
          <a:p>
            <a:r>
              <a:rPr lang="en-US" dirty="0">
                <a:latin typeface="Times New Roman" panose="02020603050405020304" pitchFamily="18" charset="0"/>
                <a:cs typeface="Times New Roman" panose="02020603050405020304" pitchFamily="18" charset="0"/>
              </a:rPr>
              <a:t>Analysis and Insights </a:t>
            </a:r>
          </a:p>
        </p:txBody>
      </p:sp>
      <p:sp>
        <p:nvSpPr>
          <p:cNvPr id="3" name="Content Placeholder 2">
            <a:extLst>
              <a:ext uri="{FF2B5EF4-FFF2-40B4-BE49-F238E27FC236}">
                <a16:creationId xmlns:a16="http://schemas.microsoft.com/office/drawing/2014/main" id="{AB1F164F-9C39-B9DD-FC82-1F4C54DA0E75}"/>
              </a:ext>
            </a:extLst>
          </p:cNvPr>
          <p:cNvSpPr>
            <a:spLocks noGrp="1"/>
          </p:cNvSpPr>
          <p:nvPr>
            <p:ph idx="1"/>
          </p:nvPr>
        </p:nvSpPr>
        <p:spPr>
          <a:xfrm>
            <a:off x="838201" y="1338146"/>
            <a:ext cx="2005360" cy="4838817"/>
          </a:xfrm>
        </p:spPr>
        <p:txBody>
          <a:bodyPr>
            <a:normAutofit/>
          </a:bodyPr>
          <a:lstStyle/>
          <a:p>
            <a:r>
              <a:rPr lang="en-US" sz="1800" dirty="0">
                <a:latin typeface="Times New Roman" panose="02020603050405020304" pitchFamily="18" charset="0"/>
                <a:cs typeface="Times New Roman" panose="02020603050405020304" pitchFamily="18" charset="0"/>
              </a:rPr>
              <a:t>Miscarriages and Abortions in India during 2017 were spiked due to lack of awareness and prenatal care, mostly due to forced pregnancies and Child marriages.</a:t>
            </a:r>
          </a:p>
        </p:txBody>
      </p:sp>
      <p:pic>
        <p:nvPicPr>
          <p:cNvPr id="5" name="Picture 4" descr="A pie chart with different colored circles&#10;&#10;AI-generated content may be incorrect.">
            <a:extLst>
              <a:ext uri="{FF2B5EF4-FFF2-40B4-BE49-F238E27FC236}">
                <a16:creationId xmlns:a16="http://schemas.microsoft.com/office/drawing/2014/main" id="{977EC9A0-DED4-1A38-1F71-AA5EF93AAF99}"/>
              </a:ext>
            </a:extLst>
          </p:cNvPr>
          <p:cNvPicPr>
            <a:picLocks noChangeAspect="1"/>
          </p:cNvPicPr>
          <p:nvPr/>
        </p:nvPicPr>
        <p:blipFill>
          <a:blip r:embed="rId2"/>
          <a:srcRect r="4004" b="11275"/>
          <a:stretch/>
        </p:blipFill>
        <p:spPr>
          <a:xfrm>
            <a:off x="2711259" y="1056531"/>
            <a:ext cx="8818756" cy="2629645"/>
          </a:xfrm>
          <a:prstGeom prst="rect">
            <a:avLst/>
          </a:prstGeom>
        </p:spPr>
      </p:pic>
      <p:pic>
        <p:nvPicPr>
          <p:cNvPr id="7" name="Picture 6" descr="A pie chart with different colored circles&#10;&#10;AI-generated content may be incorrect.">
            <a:extLst>
              <a:ext uri="{FF2B5EF4-FFF2-40B4-BE49-F238E27FC236}">
                <a16:creationId xmlns:a16="http://schemas.microsoft.com/office/drawing/2014/main" id="{76255BC1-55E0-D5D7-2B2A-21A46C3BCD8C}"/>
              </a:ext>
            </a:extLst>
          </p:cNvPr>
          <p:cNvPicPr>
            <a:picLocks noChangeAspect="1"/>
          </p:cNvPicPr>
          <p:nvPr/>
        </p:nvPicPr>
        <p:blipFill>
          <a:blip r:embed="rId3"/>
          <a:srcRect r="2574" b="9249"/>
          <a:stretch/>
        </p:blipFill>
        <p:spPr>
          <a:xfrm>
            <a:off x="2575933" y="4039791"/>
            <a:ext cx="8954081" cy="2613484"/>
          </a:xfrm>
          <a:prstGeom prst="rect">
            <a:avLst/>
          </a:prstGeom>
        </p:spPr>
      </p:pic>
      <p:sp>
        <p:nvSpPr>
          <p:cNvPr id="8" name="TextBox 7">
            <a:extLst>
              <a:ext uri="{FF2B5EF4-FFF2-40B4-BE49-F238E27FC236}">
                <a16:creationId xmlns:a16="http://schemas.microsoft.com/office/drawing/2014/main" id="{B2D78B64-26DA-B228-EA84-12FCE6B1D779}"/>
              </a:ext>
            </a:extLst>
          </p:cNvPr>
          <p:cNvSpPr txBox="1"/>
          <p:nvPr/>
        </p:nvSpPr>
        <p:spPr>
          <a:xfrm>
            <a:off x="10072688" y="3539313"/>
            <a:ext cx="1457325" cy="369332"/>
          </a:xfrm>
          <a:prstGeom prst="rect">
            <a:avLst/>
          </a:prstGeom>
          <a:noFill/>
        </p:spPr>
        <p:txBody>
          <a:bodyPr wrap="square" rtlCol="0">
            <a:spAutoFit/>
          </a:bodyPr>
          <a:lstStyle/>
          <a:p>
            <a:r>
              <a:rPr lang="en-US" dirty="0"/>
              <a:t>Miscarriage </a:t>
            </a:r>
          </a:p>
        </p:txBody>
      </p:sp>
      <p:sp>
        <p:nvSpPr>
          <p:cNvPr id="9" name="TextBox 8">
            <a:extLst>
              <a:ext uri="{FF2B5EF4-FFF2-40B4-BE49-F238E27FC236}">
                <a16:creationId xmlns:a16="http://schemas.microsoft.com/office/drawing/2014/main" id="{3DE924EC-4ACF-CB81-BF53-25FD5005F83A}"/>
              </a:ext>
            </a:extLst>
          </p:cNvPr>
          <p:cNvSpPr txBox="1"/>
          <p:nvPr/>
        </p:nvSpPr>
        <p:spPr>
          <a:xfrm>
            <a:off x="10391777" y="6360552"/>
            <a:ext cx="1800225" cy="369332"/>
          </a:xfrm>
          <a:prstGeom prst="rect">
            <a:avLst/>
          </a:prstGeom>
          <a:noFill/>
        </p:spPr>
        <p:txBody>
          <a:bodyPr wrap="square" rtlCol="0">
            <a:spAutoFit/>
          </a:bodyPr>
          <a:lstStyle/>
          <a:p>
            <a:r>
              <a:rPr lang="en-US" dirty="0"/>
              <a:t>Abortion </a:t>
            </a:r>
          </a:p>
        </p:txBody>
      </p:sp>
    </p:spTree>
    <p:extLst>
      <p:ext uri="{BB962C8B-B14F-4D97-AF65-F5344CB8AC3E}">
        <p14:creationId xmlns:p14="http://schemas.microsoft.com/office/powerpoint/2010/main" val="4174308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F7F20-F84E-C72D-884A-31AD57E97BA6}"/>
              </a:ext>
            </a:extLst>
          </p:cNvPr>
          <p:cNvSpPr>
            <a:spLocks noGrp="1"/>
          </p:cNvSpPr>
          <p:nvPr>
            <p:ph type="title"/>
          </p:nvPr>
        </p:nvSpPr>
        <p:spPr>
          <a:xfrm>
            <a:off x="838201" y="365126"/>
            <a:ext cx="7948961" cy="582729"/>
          </a:xfrm>
        </p:spPr>
        <p:txBody>
          <a:bodyPr>
            <a:normAutofit fontScale="90000"/>
          </a:bodyPr>
          <a:lstStyle/>
          <a:p>
            <a:r>
              <a:rPr lang="en-US" dirty="0">
                <a:latin typeface="Times New Roman" panose="02020603050405020304" pitchFamily="18" charset="0"/>
                <a:cs typeface="Times New Roman" panose="02020603050405020304" pitchFamily="18" charset="0"/>
              </a:rPr>
              <a:t>Analysis and Insights </a:t>
            </a:r>
          </a:p>
        </p:txBody>
      </p:sp>
      <p:sp>
        <p:nvSpPr>
          <p:cNvPr id="8" name="Content Placeholder 7">
            <a:extLst>
              <a:ext uri="{FF2B5EF4-FFF2-40B4-BE49-F238E27FC236}">
                <a16:creationId xmlns:a16="http://schemas.microsoft.com/office/drawing/2014/main" id="{CFB4FE1E-E3EB-A81D-247E-F08CF2F44C44}"/>
              </a:ext>
            </a:extLst>
          </p:cNvPr>
          <p:cNvSpPr>
            <a:spLocks noGrp="1"/>
          </p:cNvSpPr>
          <p:nvPr>
            <p:ph idx="1"/>
          </p:nvPr>
        </p:nvSpPr>
        <p:spPr>
          <a:xfrm>
            <a:off x="838202" y="1092822"/>
            <a:ext cx="2496015" cy="5084143"/>
          </a:xfrm>
        </p:spPr>
        <p:txBody>
          <a:bodyPr>
            <a:normAutofit/>
          </a:bodyPr>
          <a:lstStyle/>
          <a:p>
            <a:r>
              <a:rPr lang="en-US" sz="1800" dirty="0">
                <a:latin typeface="Times New Roman" panose="02020603050405020304" pitchFamily="18" charset="0"/>
                <a:cs typeface="Times New Roman" panose="02020603050405020304" pitchFamily="18" charset="0"/>
              </a:rPr>
              <a:t>Maternal deaths vary from state to state and country to country and the needs , preventive care should be enforced accordingly. </a:t>
            </a:r>
          </a:p>
          <a:p>
            <a:r>
              <a:rPr lang="en-US" sz="1800" dirty="0">
                <a:latin typeface="Times New Roman" panose="02020603050405020304" pitchFamily="18" charset="0"/>
                <a:cs typeface="Times New Roman" panose="02020603050405020304" pitchFamily="18" charset="0"/>
              </a:rPr>
              <a:t>As the medical policies varies from governance , this should be taken in consideration as per medical statistics and to control or grow the population .</a:t>
            </a:r>
          </a:p>
        </p:txBody>
      </p:sp>
      <p:pic>
        <p:nvPicPr>
          <p:cNvPr id="10" name="Picture 9" descr="A pie chart with different colored circles&#10;&#10;AI-generated content may be incorrect.">
            <a:extLst>
              <a:ext uri="{FF2B5EF4-FFF2-40B4-BE49-F238E27FC236}">
                <a16:creationId xmlns:a16="http://schemas.microsoft.com/office/drawing/2014/main" id="{81DEFD13-2031-C161-8968-3D1C8400117E}"/>
              </a:ext>
            </a:extLst>
          </p:cNvPr>
          <p:cNvPicPr>
            <a:picLocks noChangeAspect="1"/>
          </p:cNvPicPr>
          <p:nvPr/>
        </p:nvPicPr>
        <p:blipFill>
          <a:blip r:embed="rId2"/>
          <a:srcRect b="12132"/>
          <a:stretch/>
        </p:blipFill>
        <p:spPr>
          <a:xfrm>
            <a:off x="3614853" y="947855"/>
            <a:ext cx="8149683" cy="2559024"/>
          </a:xfrm>
          <a:prstGeom prst="rect">
            <a:avLst/>
          </a:prstGeom>
        </p:spPr>
      </p:pic>
      <p:pic>
        <p:nvPicPr>
          <p:cNvPr id="12" name="Picture 11" descr="A graph showing a number of different colored lines&#10;&#10;AI-generated content may be incorrect.">
            <a:extLst>
              <a:ext uri="{FF2B5EF4-FFF2-40B4-BE49-F238E27FC236}">
                <a16:creationId xmlns:a16="http://schemas.microsoft.com/office/drawing/2014/main" id="{C18845DF-7C3D-AC95-DDE9-B3A9451BD893}"/>
              </a:ext>
            </a:extLst>
          </p:cNvPr>
          <p:cNvPicPr>
            <a:picLocks noChangeAspect="1"/>
          </p:cNvPicPr>
          <p:nvPr/>
        </p:nvPicPr>
        <p:blipFill>
          <a:blip r:embed="rId3"/>
          <a:srcRect r="1305" b="10311"/>
          <a:stretch/>
        </p:blipFill>
        <p:spPr>
          <a:xfrm>
            <a:off x="3614854" y="3589226"/>
            <a:ext cx="8328103" cy="2320921"/>
          </a:xfrm>
          <a:prstGeom prst="rect">
            <a:avLst/>
          </a:prstGeom>
        </p:spPr>
      </p:pic>
      <p:sp>
        <p:nvSpPr>
          <p:cNvPr id="13" name="TextBox 12">
            <a:extLst>
              <a:ext uri="{FF2B5EF4-FFF2-40B4-BE49-F238E27FC236}">
                <a16:creationId xmlns:a16="http://schemas.microsoft.com/office/drawing/2014/main" id="{3505DDE8-E184-DD69-A5B5-9D8DA52E6B02}"/>
              </a:ext>
            </a:extLst>
          </p:cNvPr>
          <p:cNvSpPr txBox="1"/>
          <p:nvPr/>
        </p:nvSpPr>
        <p:spPr>
          <a:xfrm>
            <a:off x="9879980" y="3268775"/>
            <a:ext cx="1304693" cy="369332"/>
          </a:xfrm>
          <a:prstGeom prst="rect">
            <a:avLst/>
          </a:prstGeom>
          <a:noFill/>
        </p:spPr>
        <p:txBody>
          <a:bodyPr wrap="square" rtlCol="0">
            <a:spAutoFit/>
          </a:bodyPr>
          <a:lstStyle/>
          <a:p>
            <a:r>
              <a:rPr lang="en-US" dirty="0"/>
              <a:t>India</a:t>
            </a:r>
          </a:p>
        </p:txBody>
      </p:sp>
      <p:sp>
        <p:nvSpPr>
          <p:cNvPr id="14" name="TextBox 13">
            <a:extLst>
              <a:ext uri="{FF2B5EF4-FFF2-40B4-BE49-F238E27FC236}">
                <a16:creationId xmlns:a16="http://schemas.microsoft.com/office/drawing/2014/main" id="{DCEAD3C6-E565-EE88-AD00-1B286AF28DB5}"/>
              </a:ext>
            </a:extLst>
          </p:cNvPr>
          <p:cNvSpPr txBox="1"/>
          <p:nvPr/>
        </p:nvSpPr>
        <p:spPr>
          <a:xfrm>
            <a:off x="10532327" y="5827799"/>
            <a:ext cx="1672683" cy="369332"/>
          </a:xfrm>
          <a:prstGeom prst="rect">
            <a:avLst/>
          </a:prstGeom>
          <a:noFill/>
        </p:spPr>
        <p:txBody>
          <a:bodyPr wrap="square" rtlCol="0">
            <a:spAutoFit/>
          </a:bodyPr>
          <a:lstStyle/>
          <a:p>
            <a:r>
              <a:rPr lang="en-US" dirty="0"/>
              <a:t>United States</a:t>
            </a:r>
          </a:p>
        </p:txBody>
      </p:sp>
    </p:spTree>
    <p:extLst>
      <p:ext uri="{BB962C8B-B14F-4D97-AF65-F5344CB8AC3E}">
        <p14:creationId xmlns:p14="http://schemas.microsoft.com/office/powerpoint/2010/main" val="35756839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9FE32-77C6-56E4-E5AB-478A6192DC1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p>
        </p:txBody>
      </p:sp>
      <p:graphicFrame>
        <p:nvGraphicFramePr>
          <p:cNvPr id="4" name="Content Placeholder 3">
            <a:extLst>
              <a:ext uri="{FF2B5EF4-FFF2-40B4-BE49-F238E27FC236}">
                <a16:creationId xmlns:a16="http://schemas.microsoft.com/office/drawing/2014/main" id="{6A3C2CC2-E2F2-26D2-DECC-79F1DA3D0D33}"/>
              </a:ext>
            </a:extLst>
          </p:cNvPr>
          <p:cNvGraphicFramePr>
            <a:graphicFrameLocks noGrp="1"/>
          </p:cNvGraphicFramePr>
          <p:nvPr>
            <p:ph idx="1"/>
            <p:extLst>
              <p:ext uri="{D42A27DB-BD31-4B8C-83A1-F6EECF244321}">
                <p14:modId xmlns:p14="http://schemas.microsoft.com/office/powerpoint/2010/main" val="2144433299"/>
              </p:ext>
            </p:extLst>
          </p:nvPr>
        </p:nvGraphicFramePr>
        <p:xfrm>
          <a:off x="748991" y="1349298"/>
          <a:ext cx="10515600" cy="48388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4163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64EEC-6F82-E700-F1B5-E8D1A95F7AC5}"/>
              </a:ext>
            </a:extLst>
          </p:cNvPr>
          <p:cNvSpPr>
            <a:spLocks noGrp="1"/>
          </p:cNvSpPr>
          <p:nvPr>
            <p:ph type="title"/>
          </p:nvPr>
        </p:nvSpPr>
        <p:spPr>
          <a:xfrm>
            <a:off x="838200" y="365127"/>
            <a:ext cx="10515600" cy="969000"/>
          </a:xfrm>
        </p:spPr>
        <p:txBody>
          <a:bodyPr/>
          <a:lstStyle/>
          <a:p>
            <a:r>
              <a:rPr lang="en-US" dirty="0"/>
              <a:t>References</a:t>
            </a:r>
          </a:p>
        </p:txBody>
      </p:sp>
      <p:sp>
        <p:nvSpPr>
          <p:cNvPr id="3" name="Content Placeholder 2">
            <a:extLst>
              <a:ext uri="{FF2B5EF4-FFF2-40B4-BE49-F238E27FC236}">
                <a16:creationId xmlns:a16="http://schemas.microsoft.com/office/drawing/2014/main" id="{A598EE02-2086-1E4A-8A2C-FF975876170E}"/>
              </a:ext>
            </a:extLst>
          </p:cNvPr>
          <p:cNvSpPr>
            <a:spLocks noGrp="1"/>
          </p:cNvSpPr>
          <p:nvPr>
            <p:ph idx="1"/>
          </p:nvPr>
        </p:nvSpPr>
        <p:spPr/>
        <p:txBody>
          <a:bodyPr>
            <a:normAutofit/>
          </a:bodyPr>
          <a:lstStyle/>
          <a:p>
            <a:pPr algn="just"/>
            <a:r>
              <a:rPr lang="en-GB" sz="1600" dirty="0">
                <a:latin typeface="Times New Roman" panose="02020603050405020304" pitchFamily="18" charset="0"/>
                <a:cs typeface="Times New Roman" panose="02020603050405020304" pitchFamily="18" charset="0"/>
              </a:rPr>
              <a:t>New Data on Pregnancy-Related Deaths (2025) ‘New Data on Pregnancy-Related Deaths’, </a:t>
            </a:r>
            <a:r>
              <a:rPr lang="en-GB" sz="1600" i="1" dirty="0">
                <a:latin typeface="Times New Roman" panose="02020603050405020304" pitchFamily="18" charset="0"/>
                <a:cs typeface="Times New Roman" panose="02020603050405020304" pitchFamily="18" charset="0"/>
              </a:rPr>
              <a:t>Nursing for Women’s Health</a:t>
            </a:r>
            <a:r>
              <a:rPr lang="en-GB" sz="1600" dirty="0">
                <a:latin typeface="Times New Roman" panose="02020603050405020304" pitchFamily="18" charset="0"/>
                <a:cs typeface="Times New Roman" panose="02020603050405020304" pitchFamily="18" charset="0"/>
              </a:rPr>
              <a:t>, 29(4), pp. 210–215. Available at: </a:t>
            </a:r>
            <a:r>
              <a:rPr lang="en-GB" sz="1600" dirty="0">
                <a:latin typeface="Times New Roman" panose="02020603050405020304" pitchFamily="18" charset="0"/>
                <a:cs typeface="Times New Roman" panose="02020603050405020304" pitchFamily="18" charset="0"/>
                <a:hlinkClick r:id="rId2"/>
              </a:rPr>
              <a:t>https://doi.org/10.1016/S1751-4851(25)00129-1</a:t>
            </a:r>
            <a:r>
              <a:rPr lang="en-GB" sz="1600" dirty="0">
                <a:latin typeface="Times New Roman" panose="02020603050405020304" pitchFamily="18" charset="0"/>
                <a:cs typeface="Times New Roman" panose="02020603050405020304" pitchFamily="18" charset="0"/>
              </a:rPr>
              <a:t>.</a:t>
            </a:r>
          </a:p>
          <a:p>
            <a:pPr algn="just"/>
            <a:r>
              <a:rPr lang="en-GB" sz="1600" dirty="0">
                <a:latin typeface="Times New Roman" panose="02020603050405020304" pitchFamily="18" charset="0"/>
                <a:cs typeface="Times New Roman" panose="02020603050405020304" pitchFamily="18" charset="0"/>
              </a:rPr>
              <a:t>Romano, C.J., Hall, C., </a:t>
            </a:r>
            <a:r>
              <a:rPr lang="en-GB" sz="1600" dirty="0" err="1">
                <a:latin typeface="Times New Roman" panose="02020603050405020304" pitchFamily="18" charset="0"/>
                <a:cs typeface="Times New Roman" panose="02020603050405020304" pitchFamily="18" charset="0"/>
              </a:rPr>
              <a:t>Bukowinski</a:t>
            </a:r>
            <a:r>
              <a:rPr lang="en-GB" sz="1600" dirty="0">
                <a:latin typeface="Times New Roman" panose="02020603050405020304" pitchFamily="18" charset="0"/>
                <a:cs typeface="Times New Roman" panose="02020603050405020304" pitchFamily="18" charset="0"/>
              </a:rPr>
              <a:t>, A.T., Gumbs, G.R. and Conlin, A.M.S., 2019. Pregnancy-associated and pregnancy-related deaths in the United States military, 2003–2014. </a:t>
            </a:r>
            <a:r>
              <a:rPr lang="en-GB" sz="1600" i="1" dirty="0">
                <a:latin typeface="Times New Roman" panose="02020603050405020304" pitchFamily="18" charset="0"/>
                <a:cs typeface="Times New Roman" panose="02020603050405020304" pitchFamily="18" charset="0"/>
              </a:rPr>
              <a:t>American Journal of Obstetrics and Gynecology</a:t>
            </a:r>
            <a:r>
              <a:rPr lang="en-GB" sz="1600" dirty="0">
                <a:latin typeface="Times New Roman" panose="02020603050405020304" pitchFamily="18" charset="0"/>
                <a:cs typeface="Times New Roman" panose="02020603050405020304" pitchFamily="18" charset="0"/>
              </a:rPr>
              <a:t>, 221(5), pp.477.e1–477.e9. </a:t>
            </a:r>
            <a:r>
              <a:rPr lang="en-GB" sz="1600" dirty="0">
                <a:latin typeface="Times New Roman" panose="02020603050405020304" pitchFamily="18" charset="0"/>
                <a:cs typeface="Times New Roman" panose="02020603050405020304" pitchFamily="18" charset="0"/>
                <a:hlinkClick r:id="rId3"/>
              </a:rPr>
              <a:t>https://doi.org/10.1016/j.ajog.2019.06.042</a:t>
            </a:r>
            <a:endParaRPr lang="en-GB" sz="1600" dirty="0">
              <a:latin typeface="Times New Roman" panose="02020603050405020304" pitchFamily="18" charset="0"/>
              <a:cs typeface="Times New Roman" panose="02020603050405020304" pitchFamily="18" charset="0"/>
            </a:endParaRPr>
          </a:p>
          <a:p>
            <a:pPr algn="just"/>
            <a:r>
              <a:rPr lang="en-GB" sz="1600" dirty="0">
                <a:latin typeface="Times New Roman" panose="02020603050405020304" pitchFamily="18" charset="0"/>
                <a:cs typeface="Times New Roman" panose="02020603050405020304" pitchFamily="18" charset="0"/>
              </a:rPr>
              <a:t>Merkt, P.T., Kramer, M.R., Goodman, D.A., Brantley, M.D., Barrera, C.M., Eckhaus, L. and Petersen, E.E., 2021. Urban-rural differences in pregnancy-related deaths, United States, 2011–2016. American Journal of Obstetrics and Gynecology, 225(2), pp.183.e1-183.e16. </a:t>
            </a:r>
            <a:r>
              <a:rPr lang="en-GB" sz="1600" dirty="0">
                <a:latin typeface="Times New Roman" panose="02020603050405020304" pitchFamily="18" charset="0"/>
                <a:cs typeface="Times New Roman" panose="02020603050405020304" pitchFamily="18" charset="0"/>
                <a:hlinkClick r:id="rId4"/>
              </a:rPr>
              <a:t>https://doi.org/10.1016/j.ajog.2021.02.028</a:t>
            </a:r>
            <a:endParaRPr lang="en-GB" sz="1600" dirty="0">
              <a:latin typeface="Times New Roman" panose="02020603050405020304" pitchFamily="18" charset="0"/>
              <a:cs typeface="Times New Roman" panose="02020603050405020304" pitchFamily="18" charset="0"/>
            </a:endParaRPr>
          </a:p>
          <a:p>
            <a:pPr algn="just"/>
            <a:r>
              <a:rPr lang="en-GB" sz="1600" dirty="0">
                <a:latin typeface="Times New Roman" panose="02020603050405020304" pitchFamily="18" charset="0"/>
                <a:cs typeface="Times New Roman" panose="02020603050405020304" pitchFamily="18" charset="0"/>
              </a:rPr>
              <a:t>Hameed, A.B., Lawton, E.S., McCain, C.L., Morton, C.H., Mitchell, C., Main, E.K. and Foster, E., 2015. Pregnancy-Related Cardiovascular Deaths in California: Beyond Peripartum Cardiomyopathy. American Journal of Obstetrics and Gynecology, 213(3), pp.379.e1–379.e10.</a:t>
            </a:r>
          </a:p>
          <a:p>
            <a:pPr algn="just"/>
            <a:endParaRPr lang="en-GB" sz="1600" dirty="0">
              <a:latin typeface="Times New Roman" panose="02020603050405020304" pitchFamily="18" charset="0"/>
              <a:cs typeface="Times New Roman" panose="02020603050405020304" pitchFamily="18" charset="0"/>
            </a:endParaRPr>
          </a:p>
          <a:p>
            <a:endParaRPr lang="en-GB" sz="1800" dirty="0">
              <a:latin typeface="Times New Roman" panose="02020603050405020304" pitchFamily="18" charset="0"/>
              <a:cs typeface="Times New Roman" panose="02020603050405020304" pitchFamily="18" charset="0"/>
            </a:endParaRPr>
          </a:p>
          <a:p>
            <a:endParaRPr lang="en-GB" sz="1800" dirty="0">
              <a:latin typeface="Times New Roman" panose="02020603050405020304" pitchFamily="18" charset="0"/>
              <a:cs typeface="Times New Roman" panose="02020603050405020304" pitchFamily="18" charset="0"/>
            </a:endParaRPr>
          </a:p>
          <a:p>
            <a:endParaRPr lang="en-GB" sz="1800" dirty="0">
              <a:latin typeface="Times New Roman" panose="02020603050405020304" pitchFamily="18" charset="0"/>
              <a:cs typeface="Times New Roman" panose="02020603050405020304" pitchFamily="18" charset="0"/>
            </a:endParaRPr>
          </a:p>
          <a:p>
            <a:endParaRPr lang="en-GB" sz="1800" dirty="0">
              <a:latin typeface="Times New Roman" panose="02020603050405020304" pitchFamily="18" charset="0"/>
              <a:cs typeface="Times New Roman" panose="02020603050405020304" pitchFamily="18" charset="0"/>
            </a:endParaRPr>
          </a:p>
          <a:p>
            <a:endParaRPr lang="en-GB"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17094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068F1-ED7A-90BF-2014-842A31CE57C9}"/>
              </a:ext>
            </a:extLst>
          </p:cNvPr>
          <p:cNvSpPr>
            <a:spLocks noGrp="1"/>
          </p:cNvSpPr>
          <p:nvPr>
            <p:ph type="title"/>
          </p:nvPr>
        </p:nvSpPr>
        <p:spPr/>
        <p:txBody>
          <a:bodyPr/>
          <a:lstStyle/>
          <a:p>
            <a:r>
              <a:rPr lang="en-US" dirty="0"/>
              <a:t>Key Features Demonstrated</a:t>
            </a:r>
          </a:p>
        </p:txBody>
      </p:sp>
      <p:sp>
        <p:nvSpPr>
          <p:cNvPr id="3" name="Content Placeholder 2">
            <a:extLst>
              <a:ext uri="{FF2B5EF4-FFF2-40B4-BE49-F238E27FC236}">
                <a16:creationId xmlns:a16="http://schemas.microsoft.com/office/drawing/2014/main" id="{1CB5C23C-60CF-6B3F-2940-5C3B0AB2015A}"/>
              </a:ext>
            </a:extLst>
          </p:cNvPr>
          <p:cNvSpPr>
            <a:spLocks noGrp="1"/>
          </p:cNvSpPr>
          <p:nvPr>
            <p:ph idx="1"/>
          </p:nvPr>
        </p:nvSpPr>
        <p:spPr/>
        <p:txBody>
          <a:bodyPr/>
          <a:lstStyle/>
          <a:p>
            <a:r>
              <a:rPr lang="en-US" dirty="0">
                <a:hlinkClick r:id="rId2"/>
              </a:rPr>
              <a:t>https://</a:t>
            </a:r>
            <a:r>
              <a:rPr lang="en-US" dirty="0" err="1">
                <a:hlinkClick r:id="rId2"/>
              </a:rPr>
              <a:t>drive.google.com</a:t>
            </a:r>
            <a:r>
              <a:rPr lang="en-US" dirty="0">
                <a:hlinkClick r:id="rId2"/>
              </a:rPr>
              <a:t>/file/d/1dHblJF1Euq5FFVOkbUDVDj3r21i0dGCD/</a:t>
            </a:r>
            <a:r>
              <a:rPr lang="en-US" dirty="0" err="1">
                <a:hlinkClick r:id="rId2"/>
              </a:rPr>
              <a:t>view?usp</a:t>
            </a:r>
            <a:r>
              <a:rPr lang="en-US" dirty="0">
                <a:hlinkClick r:id="rId2"/>
              </a:rPr>
              <a:t>=</a:t>
            </a:r>
            <a:r>
              <a:rPr lang="en-US" dirty="0" err="1">
                <a:hlinkClick r:id="rId2"/>
              </a:rPr>
              <a:t>drive_link</a:t>
            </a:r>
            <a:endParaRPr lang="en-US" dirty="0"/>
          </a:p>
        </p:txBody>
      </p:sp>
    </p:spTree>
    <p:extLst>
      <p:ext uri="{BB962C8B-B14F-4D97-AF65-F5344CB8AC3E}">
        <p14:creationId xmlns:p14="http://schemas.microsoft.com/office/powerpoint/2010/main" val="4137403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2"/>
            <a:ext cx="12191999"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20"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1B49866-69DF-5B10-AB6D-FDAF8F9BE8E0}"/>
              </a:ext>
            </a:extLst>
          </p:cNvPr>
          <p:cNvSpPr>
            <a:spLocks noGrp="1"/>
          </p:cNvSpPr>
          <p:nvPr>
            <p:ph type="title"/>
          </p:nvPr>
        </p:nvSpPr>
        <p:spPr>
          <a:xfrm>
            <a:off x="237335" y="348865"/>
            <a:ext cx="3049540" cy="623408"/>
          </a:xfrm>
          <a:ln>
            <a:solidFill>
              <a:schemeClr val="tx2"/>
            </a:solidFill>
          </a:ln>
        </p:spPr>
        <p:txBody>
          <a:bodyPr anchor="ctr">
            <a:normAutofit fontScale="90000"/>
          </a:bodyPr>
          <a:lstStyle/>
          <a:p>
            <a:r>
              <a:rPr lang="en-US" sz="4000" dirty="0">
                <a:solidFill>
                  <a:srgbClr val="FFFFFF"/>
                </a:solidFill>
                <a:latin typeface="Times New Roman" panose="02020603050405020304" pitchFamily="18" charset="0"/>
                <a:cs typeface="Times New Roman" panose="02020603050405020304" pitchFamily="18" charset="0"/>
              </a:rPr>
              <a:t>The Problem </a:t>
            </a:r>
          </a:p>
        </p:txBody>
      </p:sp>
      <p:graphicFrame>
        <p:nvGraphicFramePr>
          <p:cNvPr id="7" name="TextBox 4">
            <a:extLst>
              <a:ext uri="{FF2B5EF4-FFF2-40B4-BE49-F238E27FC236}">
                <a16:creationId xmlns:a16="http://schemas.microsoft.com/office/drawing/2014/main" id="{5D73D8B0-D29F-120A-C120-1954847AFFF3}"/>
              </a:ext>
            </a:extLst>
          </p:cNvPr>
          <p:cNvGraphicFramePr/>
          <p:nvPr>
            <p:extLst>
              <p:ext uri="{D42A27DB-BD31-4B8C-83A1-F6EECF244321}">
                <p14:modId xmlns:p14="http://schemas.microsoft.com/office/powerpoint/2010/main" val="1027768883"/>
              </p:ext>
            </p:extLst>
          </p:nvPr>
        </p:nvGraphicFramePr>
        <p:xfrm>
          <a:off x="509667" y="972274"/>
          <a:ext cx="11197652" cy="47803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8897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FB179-DA73-7CF8-41A1-55BBE18B998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The Problem</a:t>
            </a:r>
          </a:p>
        </p:txBody>
      </p:sp>
      <p:graphicFrame>
        <p:nvGraphicFramePr>
          <p:cNvPr id="5" name="Content Placeholder 4">
            <a:extLst>
              <a:ext uri="{FF2B5EF4-FFF2-40B4-BE49-F238E27FC236}">
                <a16:creationId xmlns:a16="http://schemas.microsoft.com/office/drawing/2014/main" id="{42557E9E-6DB8-2A4E-A532-CAEBCA1D1534}"/>
              </a:ext>
            </a:extLst>
          </p:cNvPr>
          <p:cNvGraphicFramePr>
            <a:graphicFrameLocks noGrp="1"/>
          </p:cNvGraphicFramePr>
          <p:nvPr>
            <p:ph idx="1"/>
            <p:extLst>
              <p:ext uri="{D42A27DB-BD31-4B8C-83A1-F6EECF244321}">
                <p14:modId xmlns:p14="http://schemas.microsoft.com/office/powerpoint/2010/main" val="3223383595"/>
              </p:ext>
            </p:extLst>
          </p:nvPr>
        </p:nvGraphicFramePr>
        <p:xfrm>
          <a:off x="682906" y="809469"/>
          <a:ext cx="10515599" cy="55313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10514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000C-C8CC-8BFC-05AD-2B1347655AF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Justification for the Data Set</a:t>
            </a:r>
          </a:p>
        </p:txBody>
      </p:sp>
      <p:graphicFrame>
        <p:nvGraphicFramePr>
          <p:cNvPr id="5" name="Content Placeholder 4">
            <a:extLst>
              <a:ext uri="{FF2B5EF4-FFF2-40B4-BE49-F238E27FC236}">
                <a16:creationId xmlns:a16="http://schemas.microsoft.com/office/drawing/2014/main" id="{4323ECAC-831A-CB61-F1C3-3837104E0054}"/>
              </a:ext>
            </a:extLst>
          </p:cNvPr>
          <p:cNvGraphicFramePr>
            <a:graphicFrameLocks noGrp="1"/>
          </p:cNvGraphicFramePr>
          <p:nvPr>
            <p:ph idx="1"/>
            <p:extLst>
              <p:ext uri="{D42A27DB-BD31-4B8C-83A1-F6EECF244321}">
                <p14:modId xmlns:p14="http://schemas.microsoft.com/office/powerpoint/2010/main" val="4041967932"/>
              </p:ext>
            </p:extLst>
          </p:nvPr>
        </p:nvGraphicFramePr>
        <p:xfrm>
          <a:off x="640080" y="1343119"/>
          <a:ext cx="11373477" cy="44592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19668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DC979-BFF4-CDFF-070D-679DC39F7B92}"/>
              </a:ext>
            </a:extLst>
          </p:cNvPr>
          <p:cNvSpPr>
            <a:spLocks noGrp="1"/>
          </p:cNvSpPr>
          <p:nvPr>
            <p:ph type="title"/>
          </p:nvPr>
        </p:nvSpPr>
        <p:spPr>
          <a:xfrm>
            <a:off x="838201" y="365126"/>
            <a:ext cx="8444345" cy="757093"/>
          </a:xfrm>
        </p:spPr>
        <p:txBody>
          <a:bodyPr/>
          <a:lstStyle/>
          <a:p>
            <a:r>
              <a:rPr lang="en-US" dirty="0">
                <a:latin typeface="Times New Roman" panose="02020603050405020304" pitchFamily="18" charset="0"/>
                <a:cs typeface="Times New Roman" panose="02020603050405020304" pitchFamily="18" charset="0"/>
              </a:rPr>
              <a:t>Technical Solution Development </a:t>
            </a:r>
          </a:p>
        </p:txBody>
      </p:sp>
      <p:graphicFrame>
        <p:nvGraphicFramePr>
          <p:cNvPr id="5" name="Content Placeholder 4">
            <a:extLst>
              <a:ext uri="{FF2B5EF4-FFF2-40B4-BE49-F238E27FC236}">
                <a16:creationId xmlns:a16="http://schemas.microsoft.com/office/drawing/2014/main" id="{F1D4A2CD-00CE-E88D-B31D-25E70F179610}"/>
              </a:ext>
            </a:extLst>
          </p:cNvPr>
          <p:cNvGraphicFramePr>
            <a:graphicFrameLocks noGrp="1"/>
          </p:cNvGraphicFramePr>
          <p:nvPr>
            <p:ph idx="1"/>
            <p:extLst>
              <p:ext uri="{D42A27DB-BD31-4B8C-83A1-F6EECF244321}">
                <p14:modId xmlns:p14="http://schemas.microsoft.com/office/powerpoint/2010/main" val="177086783"/>
              </p:ext>
            </p:extLst>
          </p:nvPr>
        </p:nvGraphicFramePr>
        <p:xfrm>
          <a:off x="838201" y="1482436"/>
          <a:ext cx="10813473" cy="41425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3357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371A6E-4167-0630-633E-AB846EDDC978}"/>
              </a:ext>
            </a:extLst>
          </p:cNvPr>
          <p:cNvSpPr>
            <a:spLocks noGrp="1"/>
          </p:cNvSpPr>
          <p:nvPr>
            <p:ph type="title"/>
          </p:nvPr>
        </p:nvSpPr>
        <p:spPr>
          <a:xfrm>
            <a:off x="1136396" y="457201"/>
            <a:ext cx="8243131" cy="1038123"/>
          </a:xfrm>
        </p:spPr>
        <p:txBody>
          <a:bodyPr anchor="b">
            <a:normAutofit/>
          </a:bodyPr>
          <a:lstStyle/>
          <a:p>
            <a:r>
              <a:rPr lang="en-US" sz="3400" dirty="0">
                <a:latin typeface="Times New Roman" panose="02020603050405020304" pitchFamily="18" charset="0"/>
                <a:cs typeface="Times New Roman" panose="02020603050405020304" pitchFamily="18" charset="0"/>
              </a:rPr>
              <a:t>Technical Solution Development </a:t>
            </a:r>
            <a:br>
              <a:rPr lang="en-US" sz="3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(Core components )</a:t>
            </a:r>
          </a:p>
        </p:txBody>
      </p:sp>
      <p:pic>
        <p:nvPicPr>
          <p:cNvPr id="6" name="Picture 5" descr="A yellow elephant with blue text&#10;&#10;AI-generated content may be incorrect.">
            <a:extLst>
              <a:ext uri="{FF2B5EF4-FFF2-40B4-BE49-F238E27FC236}">
                <a16:creationId xmlns:a16="http://schemas.microsoft.com/office/drawing/2014/main" id="{A7B346C4-43B5-AED9-F15B-F2B84792993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0125408" y="1632189"/>
            <a:ext cx="1633521" cy="803371"/>
          </a:xfrm>
          <a:prstGeom prst="rect">
            <a:avLst/>
          </a:prstGeom>
        </p:spPr>
      </p:pic>
      <p:pic>
        <p:nvPicPr>
          <p:cNvPr id="9" name="Picture 8" descr="A computer with lightning bolt&#10;&#10;AI-generated content may be incorrect.">
            <a:extLst>
              <a:ext uri="{FF2B5EF4-FFF2-40B4-BE49-F238E27FC236}">
                <a16:creationId xmlns:a16="http://schemas.microsoft.com/office/drawing/2014/main" id="{C55BA65A-0C14-4230-6653-D962080C2FB8}"/>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9953150" y="4891269"/>
            <a:ext cx="1471087" cy="1471087"/>
          </a:xfrm>
          <a:prstGeom prst="rect">
            <a:avLst/>
          </a:prstGeom>
        </p:spPr>
      </p:pic>
      <p:sp>
        <p:nvSpPr>
          <p:cNvPr id="17" name="Rectangle 16">
            <a:extLst>
              <a:ext uri="{FF2B5EF4-FFF2-40B4-BE49-F238E27FC236}">
                <a16:creationId xmlns:a16="http://schemas.microsoft.com/office/drawing/2014/main" id="{5A65989E-BBD5-44D7-AA86-7AFD5D46B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800"/>
            <a:ext cx="12192000" cy="456773"/>
          </a:xfrm>
          <a:prstGeom prst="rect">
            <a:avLst/>
          </a:prstGeom>
          <a:gradFill>
            <a:gsLst>
              <a:gs pos="0">
                <a:schemeClr val="accent1"/>
              </a:gs>
              <a:gs pos="66000">
                <a:srgbClr val="000000"/>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31A2881-D8D7-4A7D-ACA3-E9F849F853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6400801"/>
            <a:ext cx="8153399" cy="456772"/>
          </a:xfrm>
          <a:prstGeom prst="rect">
            <a:avLst/>
          </a:prstGeom>
          <a:gradFill>
            <a:gsLst>
              <a:gs pos="0">
                <a:srgbClr val="000000">
                  <a:alpha val="63000"/>
                </a:srgbClr>
              </a:gs>
              <a:gs pos="100000">
                <a:schemeClr val="accent1">
                  <a:lumMod val="7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3">
            <a:extLst>
              <a:ext uri="{FF2B5EF4-FFF2-40B4-BE49-F238E27FC236}">
                <a16:creationId xmlns:a16="http://schemas.microsoft.com/office/drawing/2014/main" id="{2DE17418-2EA3-5DF3-18E8-972904817C20}"/>
              </a:ext>
            </a:extLst>
          </p:cNvPr>
          <p:cNvGraphicFramePr>
            <a:graphicFrameLocks noGrp="1"/>
          </p:cNvGraphicFramePr>
          <p:nvPr>
            <p:ph idx="1"/>
            <p:extLst>
              <p:ext uri="{D42A27DB-BD31-4B8C-83A1-F6EECF244321}">
                <p14:modId xmlns:p14="http://schemas.microsoft.com/office/powerpoint/2010/main" val="2811696177"/>
              </p:ext>
            </p:extLst>
          </p:nvPr>
        </p:nvGraphicFramePr>
        <p:xfrm>
          <a:off x="1136396" y="1495326"/>
          <a:ext cx="8989011" cy="424286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0" name="TextBox 9">
            <a:extLst>
              <a:ext uri="{FF2B5EF4-FFF2-40B4-BE49-F238E27FC236}">
                <a16:creationId xmlns:a16="http://schemas.microsoft.com/office/drawing/2014/main" id="{F5977849-DAD0-D553-7950-983AC44B2F8B}"/>
              </a:ext>
            </a:extLst>
          </p:cNvPr>
          <p:cNvSpPr txBox="1"/>
          <p:nvPr/>
        </p:nvSpPr>
        <p:spPr>
          <a:xfrm>
            <a:off x="9759926" y="6657946"/>
            <a:ext cx="2432076"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5" tooltip="https://en.wikipedia.org/wiki/PuTTY">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1"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pic>
        <p:nvPicPr>
          <p:cNvPr id="21" name="Picture 20" descr="A blue whale with blocks in it&#10;&#10;AI-generated content may be incorrect.">
            <a:extLst>
              <a:ext uri="{FF2B5EF4-FFF2-40B4-BE49-F238E27FC236}">
                <a16:creationId xmlns:a16="http://schemas.microsoft.com/office/drawing/2014/main" id="{6DFE5FD6-0432-31FB-F5FF-FD500E6FE920}"/>
              </a:ext>
            </a:extLst>
          </p:cNvPr>
          <p:cNvPicPr>
            <a:picLocks noChangeAspect="1"/>
          </p:cNvPicPr>
          <p:nvPr/>
        </p:nvPicPr>
        <p:blipFill>
          <a:blip r:embed="rId12">
            <a:extLst>
              <a:ext uri="{837473B0-CC2E-450A-ABE3-18F120FF3D39}">
                <a1611:picAttrSrcUrl xmlns:a1611="http://schemas.microsoft.com/office/drawing/2016/11/main" r:id="rId13"/>
              </a:ext>
            </a:extLst>
          </a:blip>
          <a:stretch>
            <a:fillRect/>
          </a:stretch>
        </p:blipFill>
        <p:spPr>
          <a:xfrm>
            <a:off x="10262275" y="3216948"/>
            <a:ext cx="999527" cy="799621"/>
          </a:xfrm>
          <a:prstGeom prst="rect">
            <a:avLst/>
          </a:prstGeom>
        </p:spPr>
      </p:pic>
    </p:spTree>
    <p:extLst>
      <p:ext uri="{BB962C8B-B14F-4D97-AF65-F5344CB8AC3E}">
        <p14:creationId xmlns:p14="http://schemas.microsoft.com/office/powerpoint/2010/main" val="4084143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D96AA-B4E9-1298-B9BB-4241301AEA0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Technical Solution Development</a:t>
            </a:r>
            <a:br>
              <a:rPr lang="en-US"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Core components (SSH Shell - PuTTY)</a:t>
            </a:r>
          </a:p>
        </p:txBody>
      </p:sp>
      <p:sp>
        <p:nvSpPr>
          <p:cNvPr id="3" name="Content Placeholder 2">
            <a:extLst>
              <a:ext uri="{FF2B5EF4-FFF2-40B4-BE49-F238E27FC236}">
                <a16:creationId xmlns:a16="http://schemas.microsoft.com/office/drawing/2014/main" id="{7E46601C-A8A3-BDE6-F315-B1E1FF91FE60}"/>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Using the PuTTY , logged into sandbox shell successfully and can now the files as in datasets  be transferred from local system to the HDFS .</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5" name="Picture 4" descr="A computer screen shot of a computer&#10;&#10;AI-generated content may be incorrect.">
            <a:extLst>
              <a:ext uri="{FF2B5EF4-FFF2-40B4-BE49-F238E27FC236}">
                <a16:creationId xmlns:a16="http://schemas.microsoft.com/office/drawing/2014/main" id="{3623E689-4BFC-498E-7DD7-45C91B4CA4A7}"/>
              </a:ext>
            </a:extLst>
          </p:cNvPr>
          <p:cNvPicPr>
            <a:picLocks noChangeAspect="1"/>
          </p:cNvPicPr>
          <p:nvPr/>
        </p:nvPicPr>
        <p:blipFill>
          <a:blip r:embed="rId2"/>
          <a:stretch>
            <a:fillRect/>
          </a:stretch>
        </p:blipFill>
        <p:spPr>
          <a:xfrm>
            <a:off x="2879435" y="2735962"/>
            <a:ext cx="4754420" cy="4122039"/>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B1AF08DB-170F-0C8C-CA8E-4A99E9E5C2C9}"/>
              </a:ext>
            </a:extLst>
          </p:cNvPr>
          <p:cNvPicPr>
            <a:picLocks noChangeAspect="1"/>
          </p:cNvPicPr>
          <p:nvPr/>
        </p:nvPicPr>
        <p:blipFill>
          <a:blip r:embed="rId3"/>
          <a:stretch>
            <a:fillRect/>
          </a:stretch>
        </p:blipFill>
        <p:spPr>
          <a:xfrm>
            <a:off x="4156366" y="4585857"/>
            <a:ext cx="7841671" cy="2119745"/>
          </a:xfrm>
          <a:prstGeom prst="rect">
            <a:avLst/>
          </a:prstGeom>
        </p:spPr>
      </p:pic>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2CBBDD7C-B85C-A93C-0FAA-C6D76DA5A475}"/>
                  </a:ext>
                </a:extLst>
              </p14:cNvPr>
              <p14:cNvContentPartPr/>
              <p14:nvPr/>
            </p14:nvContentPartPr>
            <p14:xfrm>
              <a:off x="3261545" y="3020695"/>
              <a:ext cx="1106640" cy="17640"/>
            </p14:xfrm>
          </p:contentPart>
        </mc:Choice>
        <mc:Fallback xmlns="">
          <p:pic>
            <p:nvPicPr>
              <p:cNvPr id="8" name="Ink 7">
                <a:extLst>
                  <a:ext uri="{FF2B5EF4-FFF2-40B4-BE49-F238E27FC236}">
                    <a16:creationId xmlns:a16="http://schemas.microsoft.com/office/drawing/2014/main" id="{2CBBDD7C-B85C-A93C-0FAA-C6D76DA5A475}"/>
                  </a:ext>
                </a:extLst>
              </p:cNvPr>
              <p:cNvPicPr/>
              <p:nvPr/>
            </p:nvPicPr>
            <p:blipFill>
              <a:blip r:embed="rId5"/>
              <a:stretch>
                <a:fillRect/>
              </a:stretch>
            </p:blipFill>
            <p:spPr>
              <a:xfrm>
                <a:off x="3255425" y="3014575"/>
                <a:ext cx="1118880" cy="29880"/>
              </a:xfrm>
              <a:prstGeom prst="rect">
                <a:avLst/>
              </a:prstGeom>
            </p:spPr>
          </p:pic>
        </mc:Fallback>
      </mc:AlternateContent>
      <p:sp>
        <p:nvSpPr>
          <p:cNvPr id="9" name="Rectangle 8">
            <a:extLst>
              <a:ext uri="{FF2B5EF4-FFF2-40B4-BE49-F238E27FC236}">
                <a16:creationId xmlns:a16="http://schemas.microsoft.com/office/drawing/2014/main" id="{8FE7487E-54D8-45BC-AF2E-292156D7D4DE}"/>
              </a:ext>
            </a:extLst>
          </p:cNvPr>
          <p:cNvSpPr/>
          <p:nvPr/>
        </p:nvSpPr>
        <p:spPr>
          <a:xfrm>
            <a:off x="4613564" y="3768437"/>
            <a:ext cx="2078181" cy="277091"/>
          </a:xfrm>
          <a:prstGeom prst="rect">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7BEC3F-0F5C-1DFA-0BF5-DFB46AD551CA}"/>
              </a:ext>
            </a:extLst>
          </p:cNvPr>
          <p:cNvSpPr/>
          <p:nvPr/>
        </p:nvSpPr>
        <p:spPr>
          <a:xfrm>
            <a:off x="4368185" y="5056909"/>
            <a:ext cx="4055379" cy="4572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406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39443-2A30-C4AE-EFE3-0527CFF3971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Technical Solution Development </a:t>
            </a:r>
            <a:br>
              <a:rPr lang="en-US"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Core components (Ambari Hive and Zeppelin)</a:t>
            </a:r>
          </a:p>
        </p:txBody>
      </p:sp>
      <p:graphicFrame>
        <p:nvGraphicFramePr>
          <p:cNvPr id="10" name="Content Placeholder 9">
            <a:extLst>
              <a:ext uri="{FF2B5EF4-FFF2-40B4-BE49-F238E27FC236}">
                <a16:creationId xmlns:a16="http://schemas.microsoft.com/office/drawing/2014/main" id="{9F34A4CA-9739-340F-4244-1C2A439F299C}"/>
              </a:ext>
            </a:extLst>
          </p:cNvPr>
          <p:cNvGraphicFramePr>
            <a:graphicFrameLocks noGrp="1"/>
          </p:cNvGraphicFramePr>
          <p:nvPr>
            <p:ph idx="1"/>
            <p:extLst>
              <p:ext uri="{D42A27DB-BD31-4B8C-83A1-F6EECF244321}">
                <p14:modId xmlns:p14="http://schemas.microsoft.com/office/powerpoint/2010/main" val="1516373521"/>
              </p:ext>
            </p:extLst>
          </p:nvPr>
        </p:nvGraphicFramePr>
        <p:xfrm>
          <a:off x="546411" y="1595222"/>
          <a:ext cx="6869152" cy="4581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A screenshot of a computer&#10;&#10;AI-generated content may be incorrect.">
            <a:extLst>
              <a:ext uri="{FF2B5EF4-FFF2-40B4-BE49-F238E27FC236}">
                <a16:creationId xmlns:a16="http://schemas.microsoft.com/office/drawing/2014/main" id="{6E55B1F3-77E8-2860-1F42-DAB13AF3CED7}"/>
              </a:ext>
            </a:extLst>
          </p:cNvPr>
          <p:cNvPicPr>
            <a:picLocks noChangeAspect="1"/>
          </p:cNvPicPr>
          <p:nvPr/>
        </p:nvPicPr>
        <p:blipFill>
          <a:blip r:embed="rId7"/>
          <a:stretch>
            <a:fillRect/>
          </a:stretch>
        </p:blipFill>
        <p:spPr>
          <a:xfrm>
            <a:off x="7415561" y="2273303"/>
            <a:ext cx="4549699" cy="2989477"/>
          </a:xfrm>
          <a:prstGeom prst="rect">
            <a:avLst/>
          </a:prstGeom>
        </p:spPr>
      </p:pic>
    </p:spTree>
    <p:extLst>
      <p:ext uri="{BB962C8B-B14F-4D97-AF65-F5344CB8AC3E}">
        <p14:creationId xmlns:p14="http://schemas.microsoft.com/office/powerpoint/2010/main" val="2125663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56A5A-74A0-705C-1B2E-E799F44A062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Technical Solution Development </a:t>
            </a:r>
            <a:br>
              <a:rPr lang="en-US"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Flow Chart </a:t>
            </a:r>
          </a:p>
        </p:txBody>
      </p:sp>
      <p:graphicFrame>
        <p:nvGraphicFramePr>
          <p:cNvPr id="7" name="Content Placeholder 6">
            <a:extLst>
              <a:ext uri="{FF2B5EF4-FFF2-40B4-BE49-F238E27FC236}">
                <a16:creationId xmlns:a16="http://schemas.microsoft.com/office/drawing/2014/main" id="{273995E3-3C34-8271-26D6-26CB1086957D}"/>
              </a:ext>
            </a:extLst>
          </p:cNvPr>
          <p:cNvGraphicFramePr>
            <a:graphicFrameLocks noGrp="1"/>
          </p:cNvGraphicFramePr>
          <p:nvPr>
            <p:ph idx="1"/>
            <p:extLst>
              <p:ext uri="{D42A27DB-BD31-4B8C-83A1-F6EECF244321}">
                <p14:modId xmlns:p14="http://schemas.microsoft.com/office/powerpoint/2010/main" val="3551504566"/>
              </p:ext>
            </p:extLst>
          </p:nvPr>
        </p:nvGraphicFramePr>
        <p:xfrm>
          <a:off x="838201" y="1690689"/>
          <a:ext cx="7917873" cy="4486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descr="A screenshot of a computer&#10;&#10;AI-generated content may be incorrect.">
            <a:extLst>
              <a:ext uri="{FF2B5EF4-FFF2-40B4-BE49-F238E27FC236}">
                <a16:creationId xmlns:a16="http://schemas.microsoft.com/office/drawing/2014/main" id="{31587290-F3AA-038B-1FAC-432B8F5CD99B}"/>
              </a:ext>
            </a:extLst>
          </p:cNvPr>
          <p:cNvPicPr>
            <a:picLocks noChangeAspect="1"/>
          </p:cNvPicPr>
          <p:nvPr/>
        </p:nvPicPr>
        <p:blipFill>
          <a:blip r:embed="rId7"/>
          <a:stretch>
            <a:fillRect/>
          </a:stretch>
        </p:blipFill>
        <p:spPr>
          <a:xfrm>
            <a:off x="6303912" y="1690690"/>
            <a:ext cx="4390109" cy="2884615"/>
          </a:xfrm>
          <a:prstGeom prst="rect">
            <a:avLst/>
          </a:prstGeom>
        </p:spPr>
      </p:pic>
    </p:spTree>
    <p:extLst>
      <p:ext uri="{BB962C8B-B14F-4D97-AF65-F5344CB8AC3E}">
        <p14:creationId xmlns:p14="http://schemas.microsoft.com/office/powerpoint/2010/main" val="11823534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3303</TotalTime>
  <Words>1358</Words>
  <Application>Microsoft Macintosh PowerPoint</Application>
  <PresentationFormat>Widescreen</PresentationFormat>
  <Paragraphs>96</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Aptos</vt:lpstr>
      <vt:lpstr>Aptos Display</vt:lpstr>
      <vt:lpstr>Arial</vt:lpstr>
      <vt:lpstr>Times New Roman</vt:lpstr>
      <vt:lpstr>Office Theme</vt:lpstr>
      <vt:lpstr>PowerPoint Presentation</vt:lpstr>
      <vt:lpstr>The Problem </vt:lpstr>
      <vt:lpstr>The Problem</vt:lpstr>
      <vt:lpstr>Justification for the Data Set</vt:lpstr>
      <vt:lpstr>Technical Solution Development </vt:lpstr>
      <vt:lpstr>Technical Solution Development  (Core components )</vt:lpstr>
      <vt:lpstr>Technical Solution Development Core components (SSH Shell - PuTTY)</vt:lpstr>
      <vt:lpstr>Technical Solution Development  Core components (Ambari Hive and Zeppelin)</vt:lpstr>
      <vt:lpstr>Technical Solution Development  Flow Chart </vt:lpstr>
      <vt:lpstr>Analysis and Insights </vt:lpstr>
      <vt:lpstr>Analysis and Insights </vt:lpstr>
      <vt:lpstr>Analysis and Insights </vt:lpstr>
      <vt:lpstr>Analysis and Insights </vt:lpstr>
      <vt:lpstr>Analysis and Insights </vt:lpstr>
      <vt:lpstr>Conclusion</vt:lpstr>
      <vt:lpstr>References</vt:lpstr>
      <vt:lpstr>Key Features Demonstrated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Sai Amarthala</dc:creator>
  <cp:lastModifiedBy>Sai Amarthala</cp:lastModifiedBy>
  <cp:revision>19</cp:revision>
  <dcterms:created xsi:type="dcterms:W3CDTF">2025-08-13T15:27:29Z</dcterms:created>
  <dcterms:modified xsi:type="dcterms:W3CDTF">2025-08-21T09:56:40Z</dcterms:modified>
</cp:coreProperties>
</file>

<file path=docProps/thumbnail.jpeg>
</file>